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1.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2" r:id="rId5"/>
    <p:sldMasterId id="2147483843" r:id="rId6"/>
    <p:sldMasterId id="2147483920" r:id="rId7"/>
  </p:sldMasterIdLst>
  <p:notesMasterIdLst>
    <p:notesMasterId r:id="rId19"/>
  </p:notesMasterIdLst>
  <p:sldIdLst>
    <p:sldId id="277" r:id="rId8"/>
    <p:sldId id="318" r:id="rId9"/>
    <p:sldId id="2147480233" r:id="rId10"/>
    <p:sldId id="337" r:id="rId11"/>
    <p:sldId id="841" r:id="rId12"/>
    <p:sldId id="256" r:id="rId13"/>
    <p:sldId id="2147481395" r:id="rId14"/>
    <p:sldId id="2147481396" r:id="rId15"/>
    <p:sldId id="2147481384" r:id="rId16"/>
    <p:sldId id="611" r:id="rId17"/>
    <p:sldId id="21474813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FP Shell" id="{0531A1EB-265A-4D8E-9AD5-B215BCD27D0B}">
          <p14:sldIdLst>
            <p14:sldId id="277"/>
            <p14:sldId id="318"/>
            <p14:sldId id="2147480233"/>
            <p14:sldId id="337"/>
            <p14:sldId id="841"/>
            <p14:sldId id="256"/>
            <p14:sldId id="2147481395"/>
            <p14:sldId id="2147481396"/>
            <p14:sldId id="2147481384"/>
            <p14:sldId id="611"/>
            <p14:sldId id="2147481393"/>
          </p14:sldIdLst>
        </p14:section>
        <p14:section name="Appendix" id="{FD6C8CAE-459A-4546-A99B-CE29EB2A015E}">
          <p14:sldIdLst/>
        </p14:section>
      </p14:sectionLst>
    </p:ext>
    <p:ext uri="{EFAFB233-063F-42B5-8137-9DF3F51BA10A}">
      <p15:sldGuideLst xmlns:p15="http://schemas.microsoft.com/office/powerpoint/2012/main">
        <p15:guide id="1" orient="horz" pos="1320" userDrawn="1">
          <p15:clr>
            <a:srgbClr val="A4A3A4"/>
          </p15:clr>
        </p15:guide>
        <p15:guide id="2" orient="horz" pos="1392" userDrawn="1">
          <p15:clr>
            <a:srgbClr val="A4A3A4"/>
          </p15:clr>
        </p15:guide>
        <p15:guide id="3" pos="1200" userDrawn="1">
          <p15:clr>
            <a:srgbClr val="A4A3A4"/>
          </p15:clr>
        </p15:guide>
        <p15:guide id="4" pos="288" userDrawn="1">
          <p15:clr>
            <a:srgbClr val="A4A3A4"/>
          </p15:clr>
        </p15:guide>
        <p15:guide id="5" orient="horz" pos="4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C42D-BC58-03B6-E9AE-82F2B743B5D8}" name="Labra, Erik" initials="LE" userId="S::120466@nttdata.com::0c9c665c-2363-4716-90a9-19b75b8b9c70" providerId="AD"/>
  <p188:author id="{8BB01776-D369-640B-36E5-8714F693A82A}" name="Romasko, Ryan" initials="RR" userId="S::221329@NTTDATA.COM::957ce78b-5151-41f1-b86e-075ad58a72e5" providerId="AD"/>
  <p188:author id="{C195CE86-295E-15EB-13F8-D5065F106E3F}" name="Hansen, Noreen" initials="HN" userId="S::265088@nttdata.com::6651208d-511e-435d-bb24-4ba01b0b1014" providerId="AD"/>
  <p188:author id="{3AF56C99-04CB-20F0-CB47-24168AF5E7A4}" name="Dority, Thomas" initials="DT" userId="S::162166@NTTDATA.COM::94c8d75f-abd6-496d-ad81-0944f47db7b3" providerId="AD"/>
  <p188:author id="{8A0946A8-6B14-F763-2516-BBAF81CCE076}" name="Tobin, Keith" initials="TK" userId="S::120249@NTTDATA.COM::d665e4fc-1121-4fb9-8c57-e22d14c0235f" providerId="AD"/>
  <p188:author id="{A30F0FB6-3482-5776-2CD2-D7406C18A754}" name="Cooper, Brett11" initials="CB" userId="S::188435@NTTDATA.COM::0db898b3-9c0c-4915-bf82-9a84336484ad" providerId="AD"/>
  <p188:author id="{67C685B7-4204-50D9-8B56-96EB57DC7D2B}" name="Noreen Hansen" initials="NH" userId="8dda43b942b2c4e3" providerId="Windows Live"/>
  <p188:author id="{5FD385C1-A319-1183-7924-80746F189B9D}" name="Elliott, Robert" initials="" userId="S::267013@NTTDATA.COM::3ef225b5-36a4-4b37-aee2-f1c6fb7d3e68" providerId="AD"/>
  <p188:author id="{4C2BC5CA-0D45-1574-D843-3BB20EF4059C}" name="Rastogi, Gaurav11" initials="RG" userId="S::207469@nttdata.com::927e0218-f810-4492-bb55-e3220b8adee5" providerId="AD"/>
  <p188:author id="{FCEE1CDC-0450-9252-FEF9-C6347A9B3766}" name="Pop-Alexe, Andrei" initials="PAA" userId="S::180825@NTTDATA.COM::32b7bba9-7b9c-4da9-a7bd-18c65449a8ae" providerId="AD"/>
  <p188:author id="{7757DDDD-B919-8075-3B6A-2FA66A9E0AB5}" name="Tobin, Keith" initials="TK" userId="S::120249@nttdata.com::d665e4fc-1121-4fb9-8c57-e22d14c0235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urley, Kimberlee" initials="CK" lastIdx="36" clrIdx="0">
    <p:extLst>
      <p:ext uri="{19B8F6BF-5375-455C-9EA6-DF929625EA0E}">
        <p15:presenceInfo xmlns:p15="http://schemas.microsoft.com/office/powerpoint/2012/main" userId="S-1-5-21-494745725-312220573-749543506-88871" providerId="AD"/>
      </p:ext>
    </p:extLst>
  </p:cmAuthor>
  <p:cmAuthor id="2" name="089425@NTTDATA.COM" initials="0" lastIdx="2" clrIdx="1">
    <p:extLst>
      <p:ext uri="{19B8F6BF-5375-455C-9EA6-DF929625EA0E}">
        <p15:presenceInfo xmlns:p15="http://schemas.microsoft.com/office/powerpoint/2012/main" userId="089425@NTTDATA.COM" providerId="None"/>
      </p:ext>
    </p:extLst>
  </p:cmAuthor>
  <p:cmAuthor id="3" name="Leach, Matthew" initials="LM" lastIdx="26" clrIdx="2">
    <p:extLst>
      <p:ext uri="{19B8F6BF-5375-455C-9EA6-DF929625EA0E}">
        <p15:presenceInfo xmlns:p15="http://schemas.microsoft.com/office/powerpoint/2012/main" userId="S-1-5-21-494745725-312220573-749543506-20741" providerId="AD"/>
      </p:ext>
    </p:extLst>
  </p:cmAuthor>
  <p:cmAuthor id="4" name="Swierczewski, Greg" initials="SG" lastIdx="5" clrIdx="3">
    <p:extLst>
      <p:ext uri="{19B8F6BF-5375-455C-9EA6-DF929625EA0E}">
        <p15:presenceInfo xmlns:p15="http://schemas.microsoft.com/office/powerpoint/2012/main" userId="S-1-5-21-494745725-312220573-749543506-88680" providerId="AD"/>
      </p:ext>
    </p:extLst>
  </p:cmAuthor>
  <p:cmAuthor id="5" name="Sampath, Pavankumar" initials="SP" lastIdx="96" clrIdx="4">
    <p:extLst>
      <p:ext uri="{19B8F6BF-5375-455C-9EA6-DF929625EA0E}">
        <p15:presenceInfo xmlns:p15="http://schemas.microsoft.com/office/powerpoint/2012/main" userId="S-1-5-21-494745725-312220573-749543506-18354" providerId="AD"/>
      </p:ext>
    </p:extLst>
  </p:cmAuthor>
  <p:cmAuthor id="6" name="Author " initials="JPM" lastIdx="20" clrIdx="4">
    <p:extLst>
      <p:ext uri="{19B8F6BF-5375-455C-9EA6-DF929625EA0E}">
        <p15:presenceInfo xmlns:p15="http://schemas.microsoft.com/office/powerpoint/2012/main" userId="Author " providerId="None"/>
      </p:ext>
    </p:extLst>
  </p:cmAuthor>
  <p:cmAuthor id="7" name="Peralta, Grace" initials="PG" lastIdx="27" clrIdx="5">
    <p:extLst>
      <p:ext uri="{19B8F6BF-5375-455C-9EA6-DF929625EA0E}">
        <p15:presenceInfo xmlns:p15="http://schemas.microsoft.com/office/powerpoint/2012/main" userId="S-1-5-21-494745725-312220573-749543506-89394" providerId="AD"/>
      </p:ext>
    </p:extLst>
  </p:cmAuthor>
  <p:cmAuthor id="8" name="Julia May" initials="JPM" lastIdx="29" clrIdx="6">
    <p:extLst>
      <p:ext uri="{19B8F6BF-5375-455C-9EA6-DF929625EA0E}">
        <p15:presenceInfo xmlns:p15="http://schemas.microsoft.com/office/powerpoint/2012/main" userId="Julia May" providerId="None"/>
      </p:ext>
    </p:extLst>
  </p:cmAuthor>
  <p:cmAuthor id="9" name="Chinn, Alex" initials="CA" lastIdx="2" clrIdx="7">
    <p:extLst>
      <p:ext uri="{19B8F6BF-5375-455C-9EA6-DF929625EA0E}">
        <p15:presenceInfo xmlns:p15="http://schemas.microsoft.com/office/powerpoint/2012/main" userId="S::106987@nttdata.com::007da593-0af0-4161-8c7a-c93b3b93083c" providerId="AD"/>
      </p:ext>
    </p:extLst>
  </p:cmAuthor>
  <p:cmAuthor id="10" name="Sauer, Heather" initials="SH" lastIdx="2" clrIdx="8">
    <p:extLst>
      <p:ext uri="{19B8F6BF-5375-455C-9EA6-DF929625EA0E}">
        <p15:presenceInfo xmlns:p15="http://schemas.microsoft.com/office/powerpoint/2012/main" userId="S-1-5-21-494745725-312220573-749543506-103652" providerId="AD"/>
      </p:ext>
    </p:extLst>
  </p:cmAuthor>
  <p:cmAuthor id="11" name="Adams, James" initials="AJ" lastIdx="6" clrIdx="9">
    <p:extLst>
      <p:ext uri="{19B8F6BF-5375-455C-9EA6-DF929625EA0E}">
        <p15:presenceInfo xmlns:p15="http://schemas.microsoft.com/office/powerpoint/2012/main" userId="S-1-5-21-494745725-312220573-749543506-88783" providerId="AD"/>
      </p:ext>
    </p:extLst>
  </p:cmAuthor>
  <p:cmAuthor id="12" name="Nandkishore, Varsha" initials="NV" lastIdx="1" clrIdx="10">
    <p:extLst>
      <p:ext uri="{19B8F6BF-5375-455C-9EA6-DF929625EA0E}">
        <p15:presenceInfo xmlns:p15="http://schemas.microsoft.com/office/powerpoint/2012/main" userId="S::232163@NTTDATA.COM::115e6507-1bc3-4fa0-9720-3a911f0c28b4" providerId="AD"/>
      </p:ext>
    </p:extLst>
  </p:cmAuthor>
  <p:cmAuthor id="13" name="Rosprim, Sean" initials="RS" lastIdx="19" clrIdx="11">
    <p:extLst>
      <p:ext uri="{19B8F6BF-5375-455C-9EA6-DF929625EA0E}">
        <p15:presenceInfo xmlns:p15="http://schemas.microsoft.com/office/powerpoint/2012/main" userId="S::105839@NTTDATA.COM::47bf4366-ccef-4301-98dc-90f5aae6f394" providerId="AD"/>
      </p:ext>
    </p:extLst>
  </p:cmAuthor>
  <p:cmAuthor id="14" name="Dority, Thomas" initials="DT" lastIdx="31" clrIdx="12">
    <p:extLst>
      <p:ext uri="{19B8F6BF-5375-455C-9EA6-DF929625EA0E}">
        <p15:presenceInfo xmlns:p15="http://schemas.microsoft.com/office/powerpoint/2012/main" userId="S::162166@NTTDATA.COM::94c8d75f-abd6-496d-ad81-0944f47db7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6BF"/>
    <a:srgbClr val="77BE21"/>
    <a:srgbClr val="3B5892"/>
    <a:srgbClr val="6785C1"/>
    <a:srgbClr val="C2CEE6"/>
    <a:srgbClr val="0080B1"/>
    <a:srgbClr val="A8B6EF"/>
    <a:srgbClr val="A4B6DA"/>
    <a:srgbClr val="FFFFFF"/>
    <a:srgbClr val="1F3B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7" d="100"/>
          <a:sy n="67" d="100"/>
        </p:scale>
        <p:origin x="644" y="44"/>
      </p:cViewPr>
      <p:guideLst>
        <p:guide orient="horz" pos="1320"/>
        <p:guide orient="horz" pos="1392"/>
        <p:guide pos="1200"/>
        <p:guide pos="288"/>
        <p:guide orient="horz" pos="4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24" Type="http://schemas.openxmlformats.org/officeDocument/2006/relationships/tableStyles" Target="tableStyles.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56A66-93C1-4FF9-85CB-27290430A8B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C10A959-9D5A-40EA-9FA5-6647AB29CF14}">
      <dgm:prSet phldrT="[Text]" custT="1"/>
      <dgm:spPr>
        <a:solidFill>
          <a:schemeClr val="tx2"/>
        </a:solidFill>
        <a:ln>
          <a:noFill/>
        </a:ln>
      </dgm:spPr>
      <dgm:t>
        <a:bodyPr/>
        <a:lstStyle/>
        <a:p>
          <a:r>
            <a:rPr lang="en-US" sz="1800" b="1">
              <a:solidFill>
                <a:schemeClr val="bg1"/>
              </a:solidFill>
            </a:rPr>
            <a:t>Define</a:t>
          </a:r>
        </a:p>
      </dgm:t>
    </dgm:pt>
    <dgm:pt modelId="{2B8CCDE8-C975-4AB9-ADE1-0D30430BADA2}" type="parTrans" cxnId="{34A64BCE-1343-4F8B-B40A-DC6C984F2F57}">
      <dgm:prSet/>
      <dgm:spPr/>
      <dgm:t>
        <a:bodyPr/>
        <a:lstStyle/>
        <a:p>
          <a:endParaRPr lang="en-US" sz="1800"/>
        </a:p>
      </dgm:t>
    </dgm:pt>
    <dgm:pt modelId="{B2F6D5F7-C903-46E9-B381-FD18086ABDB7}" type="sibTrans" cxnId="{34A64BCE-1343-4F8B-B40A-DC6C984F2F57}">
      <dgm:prSet/>
      <dgm:spPr/>
      <dgm:t>
        <a:bodyPr/>
        <a:lstStyle/>
        <a:p>
          <a:endParaRPr lang="en-US" sz="1800"/>
        </a:p>
      </dgm:t>
    </dgm:pt>
    <dgm:pt modelId="{E7321EC2-869B-47ED-A88D-996E1A8EB246}">
      <dgm:prSet phldrT="[Text]" custT="1"/>
      <dgm:spPr>
        <a:solidFill>
          <a:schemeClr val="tx2">
            <a:alpha val="90000"/>
          </a:schemeClr>
        </a:solidFill>
        <a:ln>
          <a:noFill/>
        </a:ln>
      </dgm:spPr>
      <dgm:t>
        <a:bodyPr lIns="91440"/>
        <a:lstStyle/>
        <a:p>
          <a:r>
            <a:rPr lang="en-US" sz="1400">
              <a:solidFill>
                <a:schemeClr val="bg1"/>
              </a:solidFill>
            </a:rPr>
            <a:t>Motivation</a:t>
          </a:r>
        </a:p>
      </dgm:t>
    </dgm:pt>
    <dgm:pt modelId="{996ADF27-03C0-443C-B8D2-3B042F0724BA}" type="parTrans" cxnId="{EBCDD552-2B98-4946-8676-F7267438137C}">
      <dgm:prSet/>
      <dgm:spPr/>
      <dgm:t>
        <a:bodyPr/>
        <a:lstStyle/>
        <a:p>
          <a:endParaRPr lang="en-US" sz="1800"/>
        </a:p>
      </dgm:t>
    </dgm:pt>
    <dgm:pt modelId="{0314FF90-161D-42B8-A19F-80322C12129D}" type="sibTrans" cxnId="{EBCDD552-2B98-4946-8676-F7267438137C}">
      <dgm:prSet/>
      <dgm:spPr/>
      <dgm:t>
        <a:bodyPr/>
        <a:lstStyle/>
        <a:p>
          <a:endParaRPr lang="en-US" sz="1800"/>
        </a:p>
      </dgm:t>
    </dgm:pt>
    <dgm:pt modelId="{F2A0FE75-62C6-470E-980D-631473A49C67}">
      <dgm:prSet phldrT="[Text]" custT="1"/>
      <dgm:spPr>
        <a:solidFill>
          <a:schemeClr val="tx2">
            <a:alpha val="90000"/>
          </a:schemeClr>
        </a:solidFill>
        <a:ln>
          <a:noFill/>
        </a:ln>
      </dgm:spPr>
      <dgm:t>
        <a:bodyPr lIns="91440"/>
        <a:lstStyle/>
        <a:p>
          <a:r>
            <a:rPr lang="en-US" sz="1400" dirty="0">
              <a:solidFill>
                <a:schemeClr val="bg1"/>
              </a:solidFill>
            </a:rPr>
            <a:t>Outcomes</a:t>
          </a:r>
        </a:p>
      </dgm:t>
    </dgm:pt>
    <dgm:pt modelId="{492D712E-0F24-4F76-82C4-CF9EC26A64C9}" type="parTrans" cxnId="{AA2ACAC5-7CC9-43DE-878C-757211833CA9}">
      <dgm:prSet/>
      <dgm:spPr/>
      <dgm:t>
        <a:bodyPr/>
        <a:lstStyle/>
        <a:p>
          <a:endParaRPr lang="en-US" sz="1800"/>
        </a:p>
      </dgm:t>
    </dgm:pt>
    <dgm:pt modelId="{254B850D-6CEB-4221-88D1-0F4C5615F688}" type="sibTrans" cxnId="{AA2ACAC5-7CC9-43DE-878C-757211833CA9}">
      <dgm:prSet/>
      <dgm:spPr/>
      <dgm:t>
        <a:bodyPr/>
        <a:lstStyle/>
        <a:p>
          <a:endParaRPr lang="en-US" sz="1800"/>
        </a:p>
      </dgm:t>
    </dgm:pt>
    <dgm:pt modelId="{52436585-2BE3-4884-9250-EC70D8D9960D}">
      <dgm:prSet phldrT="[Text]" custT="1"/>
      <dgm:spPr>
        <a:solidFill>
          <a:schemeClr val="tx2">
            <a:alpha val="90000"/>
          </a:schemeClr>
        </a:solidFill>
        <a:ln>
          <a:noFill/>
        </a:ln>
      </dgm:spPr>
      <dgm:t>
        <a:bodyPr lIns="91440"/>
        <a:lstStyle/>
        <a:p>
          <a:r>
            <a:rPr lang="en-US" sz="1400">
              <a:solidFill>
                <a:schemeClr val="bg1"/>
              </a:solidFill>
            </a:rPr>
            <a:t>Advisory</a:t>
          </a:r>
        </a:p>
      </dgm:t>
    </dgm:pt>
    <dgm:pt modelId="{52599AB4-FE0E-44A8-8F0A-824AF3A8FFAD}" type="parTrans" cxnId="{ADD5158F-0328-4439-AE06-F77B707E7E69}">
      <dgm:prSet/>
      <dgm:spPr/>
      <dgm:t>
        <a:bodyPr/>
        <a:lstStyle/>
        <a:p>
          <a:endParaRPr lang="en-US" sz="1800"/>
        </a:p>
      </dgm:t>
    </dgm:pt>
    <dgm:pt modelId="{DF480F34-93B2-402B-A87E-9855F91E869C}" type="sibTrans" cxnId="{ADD5158F-0328-4439-AE06-F77B707E7E69}">
      <dgm:prSet/>
      <dgm:spPr/>
      <dgm:t>
        <a:bodyPr/>
        <a:lstStyle/>
        <a:p>
          <a:endParaRPr lang="en-US" sz="1800"/>
        </a:p>
      </dgm:t>
    </dgm:pt>
    <dgm:pt modelId="{A0E53D15-C051-444E-B0FC-1DBA0F53B9BD}">
      <dgm:prSet phldrT="[Text]" custT="1"/>
      <dgm:spPr>
        <a:solidFill>
          <a:schemeClr val="bg2"/>
        </a:solidFill>
        <a:ln>
          <a:noFill/>
        </a:ln>
      </dgm:spPr>
      <dgm:t>
        <a:bodyPr/>
        <a:lstStyle/>
        <a:p>
          <a:r>
            <a:rPr lang="en-US" sz="1800" b="1">
              <a:solidFill>
                <a:schemeClr val="bg1"/>
              </a:solidFill>
            </a:rPr>
            <a:t>Discover</a:t>
          </a:r>
        </a:p>
      </dgm:t>
    </dgm:pt>
    <dgm:pt modelId="{5861EF31-58A3-49EB-88B0-01F04D6ACC86}" type="parTrans" cxnId="{FD726FB6-AD62-4C19-9A95-F625B3B2940A}">
      <dgm:prSet/>
      <dgm:spPr/>
      <dgm:t>
        <a:bodyPr/>
        <a:lstStyle/>
        <a:p>
          <a:endParaRPr lang="en-US" sz="1800"/>
        </a:p>
      </dgm:t>
    </dgm:pt>
    <dgm:pt modelId="{96029402-809E-46F1-A1A6-6F69B379E461}" type="sibTrans" cxnId="{FD726FB6-AD62-4C19-9A95-F625B3B2940A}">
      <dgm:prSet/>
      <dgm:spPr/>
      <dgm:t>
        <a:bodyPr/>
        <a:lstStyle/>
        <a:p>
          <a:endParaRPr lang="en-US" sz="1800"/>
        </a:p>
      </dgm:t>
    </dgm:pt>
    <dgm:pt modelId="{58011B84-085C-433B-B4FD-D9599959D1F9}">
      <dgm:prSet phldrT="[Text]" custT="1"/>
      <dgm:spPr>
        <a:solidFill>
          <a:schemeClr val="tx2">
            <a:alpha val="90000"/>
          </a:schemeClr>
        </a:solidFill>
        <a:ln>
          <a:noFill/>
        </a:ln>
      </dgm:spPr>
      <dgm:t>
        <a:bodyPr lIns="91440"/>
        <a:lstStyle/>
        <a:p>
          <a:r>
            <a:rPr lang="en-US" sz="1400">
              <a:solidFill>
                <a:schemeClr val="bg1"/>
              </a:solidFill>
            </a:rPr>
            <a:t>Justifications</a:t>
          </a:r>
        </a:p>
      </dgm:t>
    </dgm:pt>
    <dgm:pt modelId="{8973A75B-F0EC-4735-B274-3D077BC92EF1}" type="parTrans" cxnId="{198DE290-9503-4286-9314-86F84420634E}">
      <dgm:prSet/>
      <dgm:spPr/>
      <dgm:t>
        <a:bodyPr/>
        <a:lstStyle/>
        <a:p>
          <a:endParaRPr lang="en-US" sz="1800"/>
        </a:p>
      </dgm:t>
    </dgm:pt>
    <dgm:pt modelId="{7F939ECF-97B8-48F5-BE0D-98A0A2C1B918}" type="sibTrans" cxnId="{198DE290-9503-4286-9314-86F84420634E}">
      <dgm:prSet/>
      <dgm:spPr/>
      <dgm:t>
        <a:bodyPr/>
        <a:lstStyle/>
        <a:p>
          <a:endParaRPr lang="en-US" sz="1800"/>
        </a:p>
      </dgm:t>
    </dgm:pt>
    <dgm:pt modelId="{0B2CBB82-6236-4D01-8F3E-32198269772F}">
      <dgm:prSet phldrT="[Text]" custT="1"/>
      <dgm:spPr>
        <a:solidFill>
          <a:schemeClr val="tx2">
            <a:alpha val="90000"/>
          </a:schemeClr>
        </a:solidFill>
        <a:ln>
          <a:noFill/>
        </a:ln>
      </dgm:spPr>
      <dgm:t>
        <a:bodyPr lIns="91440"/>
        <a:lstStyle/>
        <a:p>
          <a:r>
            <a:rPr lang="en-US" sz="1400" dirty="0">
              <a:solidFill>
                <a:schemeClr val="bg1"/>
              </a:solidFill>
            </a:rPr>
            <a:t>Vision</a:t>
          </a:r>
        </a:p>
      </dgm:t>
    </dgm:pt>
    <dgm:pt modelId="{AEB42012-9EEE-41BF-B9F1-B10DCDF867F4}" type="parTrans" cxnId="{DC751159-2708-4BEA-8471-19249AB63161}">
      <dgm:prSet/>
      <dgm:spPr/>
      <dgm:t>
        <a:bodyPr/>
        <a:lstStyle/>
        <a:p>
          <a:endParaRPr lang="en-US" sz="1800"/>
        </a:p>
      </dgm:t>
    </dgm:pt>
    <dgm:pt modelId="{3136C744-2AF4-4A7E-BE8C-CA8D41CDF793}" type="sibTrans" cxnId="{DC751159-2708-4BEA-8471-19249AB63161}">
      <dgm:prSet/>
      <dgm:spPr/>
      <dgm:t>
        <a:bodyPr/>
        <a:lstStyle/>
        <a:p>
          <a:endParaRPr lang="en-US" sz="1800"/>
        </a:p>
      </dgm:t>
    </dgm:pt>
    <dgm:pt modelId="{F91877E0-9727-4E98-A034-DE7D41AE3E4E}">
      <dgm:prSet phldrT="[Text]" custT="1"/>
      <dgm:spPr>
        <a:solidFill>
          <a:schemeClr val="bg2">
            <a:alpha val="90000"/>
          </a:schemeClr>
        </a:solidFill>
        <a:ln>
          <a:noFill/>
        </a:ln>
      </dgm:spPr>
      <dgm:t>
        <a:bodyPr lIns="91440"/>
        <a:lstStyle/>
        <a:p>
          <a:r>
            <a:rPr lang="en-US" sz="1400" dirty="0">
              <a:solidFill>
                <a:schemeClr val="bg1"/>
              </a:solidFill>
            </a:rPr>
            <a:t>Cloud maturity</a:t>
          </a:r>
        </a:p>
      </dgm:t>
    </dgm:pt>
    <dgm:pt modelId="{78818B60-7B96-4B2C-A737-2D296269FD23}" type="parTrans" cxnId="{7E3BADE9-9419-4EF7-9388-7C95BB4F811C}">
      <dgm:prSet/>
      <dgm:spPr/>
      <dgm:t>
        <a:bodyPr/>
        <a:lstStyle/>
        <a:p>
          <a:endParaRPr lang="en-US" sz="1800"/>
        </a:p>
      </dgm:t>
    </dgm:pt>
    <dgm:pt modelId="{B25E4D91-411C-40C1-8788-E7F512D025EC}" type="sibTrans" cxnId="{7E3BADE9-9419-4EF7-9388-7C95BB4F811C}">
      <dgm:prSet/>
      <dgm:spPr/>
      <dgm:t>
        <a:bodyPr/>
        <a:lstStyle/>
        <a:p>
          <a:endParaRPr lang="en-US" sz="1800"/>
        </a:p>
      </dgm:t>
    </dgm:pt>
    <dgm:pt modelId="{F3AA7B7B-16CB-4A40-80DA-262F1A7A9027}">
      <dgm:prSet phldrT="[Text]" custT="1"/>
      <dgm:spPr>
        <a:solidFill>
          <a:schemeClr val="bg2">
            <a:alpha val="90000"/>
          </a:schemeClr>
        </a:solidFill>
        <a:ln>
          <a:noFill/>
        </a:ln>
      </dgm:spPr>
      <dgm:t>
        <a:bodyPr lIns="91440"/>
        <a:lstStyle/>
        <a:p>
          <a:r>
            <a:rPr lang="en-US" sz="1400" dirty="0">
              <a:solidFill>
                <a:schemeClr val="bg1"/>
              </a:solidFill>
            </a:rPr>
            <a:t>Digital estate</a:t>
          </a:r>
        </a:p>
      </dgm:t>
    </dgm:pt>
    <dgm:pt modelId="{D2D5A4C1-F6BB-4DF3-89C2-21A5412EF638}" type="parTrans" cxnId="{94ABCFDB-E19F-4BEA-9E7F-14B79BE6B703}">
      <dgm:prSet/>
      <dgm:spPr/>
      <dgm:t>
        <a:bodyPr/>
        <a:lstStyle/>
        <a:p>
          <a:endParaRPr lang="en-US" sz="1800"/>
        </a:p>
      </dgm:t>
    </dgm:pt>
    <dgm:pt modelId="{13834420-53FC-4F91-86E6-F7A3FA00081E}" type="sibTrans" cxnId="{94ABCFDB-E19F-4BEA-9E7F-14B79BE6B703}">
      <dgm:prSet/>
      <dgm:spPr/>
      <dgm:t>
        <a:bodyPr/>
        <a:lstStyle/>
        <a:p>
          <a:endParaRPr lang="en-US" sz="1800"/>
        </a:p>
      </dgm:t>
    </dgm:pt>
    <dgm:pt modelId="{2AEADC10-CFB7-443F-B0E0-A6E9955924BD}">
      <dgm:prSet phldrT="[Text]" custT="1"/>
      <dgm:spPr>
        <a:solidFill>
          <a:schemeClr val="bg2">
            <a:alpha val="90000"/>
          </a:schemeClr>
        </a:solidFill>
        <a:ln>
          <a:noFill/>
        </a:ln>
      </dgm:spPr>
      <dgm:t>
        <a:bodyPr lIns="91440"/>
        <a:lstStyle/>
        <a:p>
          <a:r>
            <a:rPr lang="en-US" sz="1400">
              <a:solidFill>
                <a:schemeClr val="bg1"/>
              </a:solidFill>
            </a:rPr>
            <a:t>Skillset</a:t>
          </a:r>
        </a:p>
      </dgm:t>
    </dgm:pt>
    <dgm:pt modelId="{C4DE8F14-A2FB-4106-B4FD-5B71A4285A35}" type="parTrans" cxnId="{36EC1861-1DF0-4C31-A7F3-5712514FE4BF}">
      <dgm:prSet/>
      <dgm:spPr/>
      <dgm:t>
        <a:bodyPr/>
        <a:lstStyle/>
        <a:p>
          <a:endParaRPr lang="en-US" sz="1800"/>
        </a:p>
      </dgm:t>
    </dgm:pt>
    <dgm:pt modelId="{C62B0FE6-C8C2-473E-B7E0-D3BE01E24621}" type="sibTrans" cxnId="{36EC1861-1DF0-4C31-A7F3-5712514FE4BF}">
      <dgm:prSet/>
      <dgm:spPr/>
      <dgm:t>
        <a:bodyPr/>
        <a:lstStyle/>
        <a:p>
          <a:endParaRPr lang="en-US" sz="1800"/>
        </a:p>
      </dgm:t>
    </dgm:pt>
    <dgm:pt modelId="{3D71B651-E6CA-4C65-9E2A-D7E94A840E01}">
      <dgm:prSet phldrT="[Text]" custT="1"/>
      <dgm:spPr>
        <a:solidFill>
          <a:schemeClr val="bg2">
            <a:alpha val="90000"/>
          </a:schemeClr>
        </a:solidFill>
        <a:ln>
          <a:noFill/>
        </a:ln>
      </dgm:spPr>
      <dgm:t>
        <a:bodyPr lIns="91440"/>
        <a:lstStyle/>
        <a:p>
          <a:r>
            <a:rPr lang="en-US" sz="1400">
              <a:solidFill>
                <a:schemeClr val="bg1"/>
              </a:solidFill>
            </a:rPr>
            <a:t>App delivery</a:t>
          </a:r>
        </a:p>
      </dgm:t>
    </dgm:pt>
    <dgm:pt modelId="{7FFFCA9E-6017-4A09-AA38-EDA3B6A9188B}" type="parTrans" cxnId="{889B705E-8773-41CB-9840-8A6AE853D7FF}">
      <dgm:prSet/>
      <dgm:spPr/>
      <dgm:t>
        <a:bodyPr/>
        <a:lstStyle/>
        <a:p>
          <a:endParaRPr lang="en-US" sz="1800"/>
        </a:p>
      </dgm:t>
    </dgm:pt>
    <dgm:pt modelId="{91504AC1-83E7-4FE0-BB64-2E04823D72DF}" type="sibTrans" cxnId="{889B705E-8773-41CB-9840-8A6AE853D7FF}">
      <dgm:prSet/>
      <dgm:spPr/>
      <dgm:t>
        <a:bodyPr/>
        <a:lstStyle/>
        <a:p>
          <a:endParaRPr lang="en-US" sz="1800"/>
        </a:p>
      </dgm:t>
    </dgm:pt>
    <dgm:pt modelId="{E4825585-BCBB-4722-BE03-5EAE1BF666FA}">
      <dgm:prSet phldrT="[Text]" custT="1"/>
      <dgm:spPr>
        <a:solidFill>
          <a:schemeClr val="accent2"/>
        </a:solidFill>
        <a:ln>
          <a:noFill/>
        </a:ln>
      </dgm:spPr>
      <dgm:t>
        <a:bodyPr/>
        <a:lstStyle/>
        <a:p>
          <a:r>
            <a:rPr lang="en-US" sz="1800" b="1">
              <a:solidFill>
                <a:schemeClr val="bg1"/>
              </a:solidFill>
            </a:rPr>
            <a:t>Plan</a:t>
          </a:r>
        </a:p>
      </dgm:t>
    </dgm:pt>
    <dgm:pt modelId="{3FF2443D-E46F-45F7-9850-F84199AF031B}" type="parTrans" cxnId="{7CB10104-B495-4AEF-B7EA-731721A0C1DF}">
      <dgm:prSet/>
      <dgm:spPr/>
      <dgm:t>
        <a:bodyPr/>
        <a:lstStyle/>
        <a:p>
          <a:endParaRPr lang="en-US" sz="1800"/>
        </a:p>
      </dgm:t>
    </dgm:pt>
    <dgm:pt modelId="{09089B8D-184E-4683-AF23-8FA9C479B027}" type="sibTrans" cxnId="{7CB10104-B495-4AEF-B7EA-731721A0C1DF}">
      <dgm:prSet/>
      <dgm:spPr/>
      <dgm:t>
        <a:bodyPr/>
        <a:lstStyle/>
        <a:p>
          <a:endParaRPr lang="en-US" sz="1800"/>
        </a:p>
      </dgm:t>
    </dgm:pt>
    <dgm:pt modelId="{FB9AD899-B812-4882-BC9A-2961079CE498}">
      <dgm:prSet phldrT="[Text]" custT="1"/>
      <dgm:spPr>
        <a:solidFill>
          <a:schemeClr val="accent2">
            <a:alpha val="90000"/>
          </a:schemeClr>
        </a:solidFill>
        <a:ln>
          <a:noFill/>
        </a:ln>
      </dgm:spPr>
      <dgm:t>
        <a:bodyPr lIns="91440"/>
        <a:lstStyle/>
        <a:p>
          <a:r>
            <a:rPr lang="en-US" sz="1400" dirty="0">
              <a:solidFill>
                <a:schemeClr val="bg1"/>
              </a:solidFill>
            </a:rPr>
            <a:t>Desired outcomes</a:t>
          </a:r>
        </a:p>
      </dgm:t>
    </dgm:pt>
    <dgm:pt modelId="{A4969BE9-BA6C-402D-BF18-18BEE03C63AA}" type="parTrans" cxnId="{B5AD69A8-DA37-4F24-9464-A3EEEDFADF87}">
      <dgm:prSet/>
      <dgm:spPr/>
      <dgm:t>
        <a:bodyPr/>
        <a:lstStyle/>
        <a:p>
          <a:endParaRPr lang="en-US" sz="1800"/>
        </a:p>
      </dgm:t>
    </dgm:pt>
    <dgm:pt modelId="{33765786-1C78-49CB-976A-8AB2C21689CB}" type="sibTrans" cxnId="{B5AD69A8-DA37-4F24-9464-A3EEEDFADF87}">
      <dgm:prSet/>
      <dgm:spPr/>
      <dgm:t>
        <a:bodyPr/>
        <a:lstStyle/>
        <a:p>
          <a:endParaRPr lang="en-US" sz="1800"/>
        </a:p>
      </dgm:t>
    </dgm:pt>
    <dgm:pt modelId="{CE8B79A1-23BA-42EC-9338-64A555964D04}">
      <dgm:prSet phldrT="[Text]" custT="1"/>
      <dgm:spPr>
        <a:solidFill>
          <a:schemeClr val="accent2">
            <a:alpha val="90000"/>
          </a:schemeClr>
        </a:solidFill>
        <a:ln>
          <a:noFill/>
        </a:ln>
      </dgm:spPr>
      <dgm:t>
        <a:bodyPr lIns="91440"/>
        <a:lstStyle/>
        <a:p>
          <a:r>
            <a:rPr lang="en-US" sz="1400" dirty="0">
              <a:solidFill>
                <a:schemeClr val="bg1"/>
              </a:solidFill>
            </a:rPr>
            <a:t>Address gaps</a:t>
          </a:r>
        </a:p>
      </dgm:t>
    </dgm:pt>
    <dgm:pt modelId="{5E3DEC82-41EC-4371-9F22-8C6BB3C2F4E2}" type="parTrans" cxnId="{35056859-0F66-4E29-9965-F562A13470C4}">
      <dgm:prSet/>
      <dgm:spPr/>
      <dgm:t>
        <a:bodyPr/>
        <a:lstStyle/>
        <a:p>
          <a:endParaRPr lang="en-US" sz="1800"/>
        </a:p>
      </dgm:t>
    </dgm:pt>
    <dgm:pt modelId="{D862A8B7-FD5A-4142-9ED0-1C0D56A6F92C}" type="sibTrans" cxnId="{35056859-0F66-4E29-9965-F562A13470C4}">
      <dgm:prSet/>
      <dgm:spPr/>
      <dgm:t>
        <a:bodyPr/>
        <a:lstStyle/>
        <a:p>
          <a:endParaRPr lang="en-US" sz="1800"/>
        </a:p>
      </dgm:t>
    </dgm:pt>
    <dgm:pt modelId="{16B56F70-D636-4A0E-838C-424EE80FEA16}">
      <dgm:prSet phldrT="[Text]" custT="1"/>
      <dgm:spPr>
        <a:solidFill>
          <a:schemeClr val="accent2">
            <a:alpha val="90000"/>
          </a:schemeClr>
        </a:solidFill>
        <a:ln>
          <a:noFill/>
        </a:ln>
      </dgm:spPr>
      <dgm:t>
        <a:bodyPr lIns="91440"/>
        <a:lstStyle/>
        <a:p>
          <a:r>
            <a:rPr lang="en-US" sz="1400">
              <a:solidFill>
                <a:schemeClr val="bg1"/>
              </a:solidFill>
            </a:rPr>
            <a:t>Transformation roadmap</a:t>
          </a:r>
        </a:p>
      </dgm:t>
    </dgm:pt>
    <dgm:pt modelId="{F2BC3E7D-348F-4D09-B415-CBB8F9539213}" type="parTrans" cxnId="{FD6D3AFB-955B-48E3-BDB2-66EF163D3E96}">
      <dgm:prSet/>
      <dgm:spPr/>
      <dgm:t>
        <a:bodyPr/>
        <a:lstStyle/>
        <a:p>
          <a:endParaRPr lang="en-US" sz="1800"/>
        </a:p>
      </dgm:t>
    </dgm:pt>
    <dgm:pt modelId="{B7945E68-21A9-45A0-AE79-CEB88D253811}" type="sibTrans" cxnId="{FD6D3AFB-955B-48E3-BDB2-66EF163D3E96}">
      <dgm:prSet/>
      <dgm:spPr/>
      <dgm:t>
        <a:bodyPr/>
        <a:lstStyle/>
        <a:p>
          <a:endParaRPr lang="en-US" sz="1800"/>
        </a:p>
      </dgm:t>
    </dgm:pt>
    <dgm:pt modelId="{C5FC0B0B-E07F-41A5-8DA9-D56853C570B3}">
      <dgm:prSet phldrT="[Text]" custT="1"/>
      <dgm:spPr>
        <a:solidFill>
          <a:schemeClr val="accent2">
            <a:alpha val="90000"/>
          </a:schemeClr>
        </a:solidFill>
        <a:ln>
          <a:noFill/>
        </a:ln>
      </dgm:spPr>
      <dgm:t>
        <a:bodyPr lIns="91440"/>
        <a:lstStyle/>
        <a:p>
          <a:r>
            <a:rPr lang="en-US" sz="1400" dirty="0">
              <a:solidFill>
                <a:schemeClr val="bg1"/>
              </a:solidFill>
            </a:rPr>
            <a:t>Design</a:t>
          </a:r>
        </a:p>
      </dgm:t>
    </dgm:pt>
    <dgm:pt modelId="{0636AE2F-FAD0-4F6E-AB1F-E8443ABA90A6}" type="parTrans" cxnId="{55741E3E-BCA4-4133-8EB6-E85C6ACE972F}">
      <dgm:prSet/>
      <dgm:spPr/>
      <dgm:t>
        <a:bodyPr/>
        <a:lstStyle/>
        <a:p>
          <a:endParaRPr lang="en-US" sz="1800"/>
        </a:p>
      </dgm:t>
    </dgm:pt>
    <dgm:pt modelId="{1C61EAAF-EDCD-491F-BD5A-A47C054AB101}" type="sibTrans" cxnId="{55741E3E-BCA4-4133-8EB6-E85C6ACE972F}">
      <dgm:prSet/>
      <dgm:spPr/>
      <dgm:t>
        <a:bodyPr/>
        <a:lstStyle/>
        <a:p>
          <a:endParaRPr lang="en-US" sz="1800"/>
        </a:p>
      </dgm:t>
    </dgm:pt>
    <dgm:pt modelId="{C4DEAE6B-8D00-435F-97E6-B8D5E96E73AA}">
      <dgm:prSet phldrT="[Text]" custT="1"/>
      <dgm:spPr>
        <a:solidFill>
          <a:schemeClr val="accent4"/>
        </a:solidFill>
        <a:ln>
          <a:noFill/>
        </a:ln>
      </dgm:spPr>
      <dgm:t>
        <a:bodyPr/>
        <a:lstStyle/>
        <a:p>
          <a:r>
            <a:rPr lang="en-US" sz="1800" b="1">
              <a:solidFill>
                <a:schemeClr val="bg1"/>
              </a:solidFill>
            </a:rPr>
            <a:t>Ready</a:t>
          </a:r>
        </a:p>
      </dgm:t>
    </dgm:pt>
    <dgm:pt modelId="{E2C68BF1-9C46-4C89-93A2-A73410EC8A76}" type="parTrans" cxnId="{2989D63E-FA7E-470D-B6C2-7D6F74208E3E}">
      <dgm:prSet/>
      <dgm:spPr/>
      <dgm:t>
        <a:bodyPr/>
        <a:lstStyle/>
        <a:p>
          <a:endParaRPr lang="en-US" sz="1800"/>
        </a:p>
      </dgm:t>
    </dgm:pt>
    <dgm:pt modelId="{F608C445-AD92-4269-90C3-68DBBE7F9276}" type="sibTrans" cxnId="{2989D63E-FA7E-470D-B6C2-7D6F74208E3E}">
      <dgm:prSet/>
      <dgm:spPr/>
      <dgm:t>
        <a:bodyPr/>
        <a:lstStyle/>
        <a:p>
          <a:endParaRPr lang="en-US" sz="1800"/>
        </a:p>
      </dgm:t>
    </dgm:pt>
    <dgm:pt modelId="{2C18DA98-8AF7-4A1E-8E05-FDEA7CE82826}">
      <dgm:prSet phldrT="[Text]" custT="1"/>
      <dgm:spPr>
        <a:solidFill>
          <a:schemeClr val="accent4">
            <a:alpha val="90000"/>
          </a:schemeClr>
        </a:solidFill>
        <a:ln>
          <a:noFill/>
        </a:ln>
      </dgm:spPr>
      <dgm:t>
        <a:bodyPr lIns="91440"/>
        <a:lstStyle/>
        <a:p>
          <a:r>
            <a:rPr lang="en-US" sz="1400">
              <a:solidFill>
                <a:schemeClr val="bg1"/>
              </a:solidFill>
            </a:rPr>
            <a:t>Align organization</a:t>
          </a:r>
        </a:p>
      </dgm:t>
    </dgm:pt>
    <dgm:pt modelId="{57A4A75C-F37C-45CF-AE43-A81349241E55}" type="parTrans" cxnId="{88C55F8A-B7FD-4D91-A4F0-AAE87A36BDA6}">
      <dgm:prSet/>
      <dgm:spPr/>
      <dgm:t>
        <a:bodyPr/>
        <a:lstStyle/>
        <a:p>
          <a:endParaRPr lang="en-US" sz="1800"/>
        </a:p>
      </dgm:t>
    </dgm:pt>
    <dgm:pt modelId="{89DD22D1-40B9-4EE7-BB68-DC629FA9BE44}" type="sibTrans" cxnId="{88C55F8A-B7FD-4D91-A4F0-AAE87A36BDA6}">
      <dgm:prSet/>
      <dgm:spPr/>
      <dgm:t>
        <a:bodyPr/>
        <a:lstStyle/>
        <a:p>
          <a:endParaRPr lang="en-US" sz="1800"/>
        </a:p>
      </dgm:t>
    </dgm:pt>
    <dgm:pt modelId="{5F43BEF2-B4E5-47D9-B02D-DEF08C908794}">
      <dgm:prSet phldrT="[Text]" custT="1"/>
      <dgm:spPr>
        <a:solidFill>
          <a:schemeClr val="accent4">
            <a:alpha val="90000"/>
          </a:schemeClr>
        </a:solidFill>
        <a:ln>
          <a:noFill/>
        </a:ln>
      </dgm:spPr>
      <dgm:t>
        <a:bodyPr lIns="91440"/>
        <a:lstStyle/>
        <a:p>
          <a:r>
            <a:rPr lang="en-US" sz="1400">
              <a:solidFill>
                <a:schemeClr val="bg1"/>
              </a:solidFill>
            </a:rPr>
            <a:t>Transform skills</a:t>
          </a:r>
        </a:p>
      </dgm:t>
    </dgm:pt>
    <dgm:pt modelId="{5D962EFF-7D06-4F90-A12F-A8E8A807FD0F}" type="parTrans" cxnId="{10DD40DC-6DF4-4199-B805-DCC289E5C9E2}">
      <dgm:prSet/>
      <dgm:spPr/>
      <dgm:t>
        <a:bodyPr/>
        <a:lstStyle/>
        <a:p>
          <a:endParaRPr lang="en-US" sz="1800"/>
        </a:p>
      </dgm:t>
    </dgm:pt>
    <dgm:pt modelId="{2AB94441-B644-4A48-8821-05565BA6F1C8}" type="sibTrans" cxnId="{10DD40DC-6DF4-4199-B805-DCC289E5C9E2}">
      <dgm:prSet/>
      <dgm:spPr/>
      <dgm:t>
        <a:bodyPr/>
        <a:lstStyle/>
        <a:p>
          <a:endParaRPr lang="en-US" sz="1800"/>
        </a:p>
      </dgm:t>
    </dgm:pt>
    <dgm:pt modelId="{C276EFD7-CC4D-4B5E-827A-E54DD4F11FDF}">
      <dgm:prSet phldrT="[Text]" custT="1"/>
      <dgm:spPr>
        <a:solidFill>
          <a:schemeClr val="accent4">
            <a:alpha val="90000"/>
          </a:schemeClr>
        </a:solidFill>
        <a:ln>
          <a:noFill/>
        </a:ln>
      </dgm:spPr>
      <dgm:t>
        <a:bodyPr lIns="91440"/>
        <a:lstStyle/>
        <a:p>
          <a:r>
            <a:rPr lang="en-US" sz="1400" dirty="0">
              <a:solidFill>
                <a:schemeClr val="bg1"/>
              </a:solidFill>
            </a:rPr>
            <a:t>Create landing zones</a:t>
          </a:r>
        </a:p>
      </dgm:t>
    </dgm:pt>
    <dgm:pt modelId="{B99599CA-69F6-45DB-91FB-4AEB5588AD9D}" type="parTrans" cxnId="{883E8795-2F63-44A5-8A28-B482008DEA29}">
      <dgm:prSet/>
      <dgm:spPr/>
      <dgm:t>
        <a:bodyPr/>
        <a:lstStyle/>
        <a:p>
          <a:endParaRPr lang="en-US" sz="1800"/>
        </a:p>
      </dgm:t>
    </dgm:pt>
    <dgm:pt modelId="{D11EBF8B-7D79-4D9C-A693-7DB6CEF869AB}" type="sibTrans" cxnId="{883E8795-2F63-44A5-8A28-B482008DEA29}">
      <dgm:prSet/>
      <dgm:spPr/>
      <dgm:t>
        <a:bodyPr/>
        <a:lstStyle/>
        <a:p>
          <a:endParaRPr lang="en-US" sz="1800"/>
        </a:p>
      </dgm:t>
    </dgm:pt>
    <dgm:pt modelId="{54ED4D5A-92E5-4154-B8DF-58E25CADB23D}">
      <dgm:prSet phldrT="[Text]" custT="1"/>
      <dgm:spPr>
        <a:solidFill>
          <a:schemeClr val="accent4">
            <a:alpha val="90000"/>
          </a:schemeClr>
        </a:solidFill>
        <a:ln>
          <a:noFill/>
        </a:ln>
      </dgm:spPr>
      <dgm:t>
        <a:bodyPr lIns="91440"/>
        <a:lstStyle/>
        <a:p>
          <a:r>
            <a:rPr lang="en-US" sz="1400" dirty="0">
              <a:solidFill>
                <a:schemeClr val="bg1"/>
              </a:solidFill>
            </a:rPr>
            <a:t>Automation</a:t>
          </a:r>
        </a:p>
      </dgm:t>
    </dgm:pt>
    <dgm:pt modelId="{4630577D-4527-4695-A904-22443B98E4C6}" type="parTrans" cxnId="{627BE752-3454-45C3-9251-C106935DD2FC}">
      <dgm:prSet/>
      <dgm:spPr/>
      <dgm:t>
        <a:bodyPr/>
        <a:lstStyle/>
        <a:p>
          <a:endParaRPr lang="en-US" sz="1800"/>
        </a:p>
      </dgm:t>
    </dgm:pt>
    <dgm:pt modelId="{09C0059F-E2A8-42CA-93AF-68D4F1561CB9}" type="sibTrans" cxnId="{627BE752-3454-45C3-9251-C106935DD2FC}">
      <dgm:prSet/>
      <dgm:spPr/>
      <dgm:t>
        <a:bodyPr/>
        <a:lstStyle/>
        <a:p>
          <a:endParaRPr lang="en-US" sz="1800"/>
        </a:p>
      </dgm:t>
    </dgm:pt>
    <dgm:pt modelId="{C4E7A437-0CDE-46F8-97C3-EEB92E5F98AA}">
      <dgm:prSet phldrT="[Text]" custT="1"/>
      <dgm:spPr>
        <a:solidFill>
          <a:schemeClr val="accent5"/>
        </a:solidFill>
        <a:ln>
          <a:noFill/>
        </a:ln>
      </dgm:spPr>
      <dgm:t>
        <a:bodyPr/>
        <a:lstStyle/>
        <a:p>
          <a:r>
            <a:rPr lang="en-US" sz="1800" b="1">
              <a:solidFill>
                <a:schemeClr val="bg1"/>
              </a:solidFill>
            </a:rPr>
            <a:t>Adopt</a:t>
          </a:r>
        </a:p>
      </dgm:t>
    </dgm:pt>
    <dgm:pt modelId="{04845959-B472-4B56-9AFF-4AC6DCEB6E92}" type="parTrans" cxnId="{EC30EBB6-B3F0-43DE-99B8-67E0693E2A55}">
      <dgm:prSet/>
      <dgm:spPr/>
      <dgm:t>
        <a:bodyPr/>
        <a:lstStyle/>
        <a:p>
          <a:endParaRPr lang="en-US" sz="1800"/>
        </a:p>
      </dgm:t>
    </dgm:pt>
    <dgm:pt modelId="{120B2F5D-5AE5-43D9-9D8B-DAEF0C8B9DB2}" type="sibTrans" cxnId="{EC30EBB6-B3F0-43DE-99B8-67E0693E2A55}">
      <dgm:prSet/>
      <dgm:spPr/>
      <dgm:t>
        <a:bodyPr/>
        <a:lstStyle/>
        <a:p>
          <a:endParaRPr lang="en-US" sz="1800"/>
        </a:p>
      </dgm:t>
    </dgm:pt>
    <dgm:pt modelId="{24D06CA8-A695-4FAD-990C-B4851D973501}">
      <dgm:prSet phldrT="[Text]" custT="1"/>
      <dgm:spPr>
        <a:solidFill>
          <a:schemeClr val="accent5">
            <a:alpha val="90000"/>
          </a:schemeClr>
        </a:solidFill>
        <a:ln>
          <a:noFill/>
        </a:ln>
      </dgm:spPr>
      <dgm:t>
        <a:bodyPr lIns="91440"/>
        <a:lstStyle/>
        <a:p>
          <a:r>
            <a:rPr lang="en-US" sz="1400">
              <a:solidFill>
                <a:schemeClr val="bg1"/>
              </a:solidFill>
            </a:rPr>
            <a:t>Migrate apps</a:t>
          </a:r>
        </a:p>
      </dgm:t>
    </dgm:pt>
    <dgm:pt modelId="{47AF77BD-D87B-4A65-B9DA-C3A41F8A717F}" type="parTrans" cxnId="{F6932020-5D64-49AB-8A31-ED6B5ABE5DDD}">
      <dgm:prSet/>
      <dgm:spPr/>
      <dgm:t>
        <a:bodyPr/>
        <a:lstStyle/>
        <a:p>
          <a:endParaRPr lang="en-US" sz="1800"/>
        </a:p>
      </dgm:t>
    </dgm:pt>
    <dgm:pt modelId="{E4E31E4F-396D-44C3-821D-BDEE8AFEC9A5}" type="sibTrans" cxnId="{F6932020-5D64-49AB-8A31-ED6B5ABE5DDD}">
      <dgm:prSet/>
      <dgm:spPr/>
      <dgm:t>
        <a:bodyPr/>
        <a:lstStyle/>
        <a:p>
          <a:endParaRPr lang="en-US" sz="1800"/>
        </a:p>
      </dgm:t>
    </dgm:pt>
    <dgm:pt modelId="{7F189EA0-6D36-4AC5-B3E2-4BDF811F83A6}">
      <dgm:prSet phldrT="[Text]" custT="1"/>
      <dgm:spPr>
        <a:solidFill>
          <a:schemeClr val="accent5">
            <a:alpha val="90000"/>
          </a:schemeClr>
        </a:solidFill>
        <a:ln>
          <a:noFill/>
        </a:ln>
      </dgm:spPr>
      <dgm:t>
        <a:bodyPr lIns="91440"/>
        <a:lstStyle/>
        <a:p>
          <a:r>
            <a:rPr lang="en-US" sz="1400" dirty="0">
              <a:solidFill>
                <a:schemeClr val="bg1"/>
              </a:solidFill>
            </a:rPr>
            <a:t>Migrate data</a:t>
          </a:r>
        </a:p>
      </dgm:t>
    </dgm:pt>
    <dgm:pt modelId="{270F827C-B417-46E6-AACC-75529A6E5CE5}" type="parTrans" cxnId="{11BAC255-F8F3-43DB-A7F2-DF32AD8B454F}">
      <dgm:prSet/>
      <dgm:spPr/>
      <dgm:t>
        <a:bodyPr/>
        <a:lstStyle/>
        <a:p>
          <a:endParaRPr lang="en-US" sz="1800"/>
        </a:p>
      </dgm:t>
    </dgm:pt>
    <dgm:pt modelId="{819FB721-9ED0-455B-9A39-E968D1406929}" type="sibTrans" cxnId="{11BAC255-F8F3-43DB-A7F2-DF32AD8B454F}">
      <dgm:prSet/>
      <dgm:spPr/>
      <dgm:t>
        <a:bodyPr/>
        <a:lstStyle/>
        <a:p>
          <a:endParaRPr lang="en-US" sz="1800"/>
        </a:p>
      </dgm:t>
    </dgm:pt>
    <dgm:pt modelId="{2D703332-7DBB-444E-8DB5-941CFEC42316}">
      <dgm:prSet phldrT="[Text]" custT="1"/>
      <dgm:spPr>
        <a:solidFill>
          <a:schemeClr val="accent5">
            <a:alpha val="90000"/>
          </a:schemeClr>
        </a:solidFill>
        <a:ln>
          <a:noFill/>
        </a:ln>
      </dgm:spPr>
      <dgm:t>
        <a:bodyPr lIns="91440"/>
        <a:lstStyle/>
        <a:p>
          <a:r>
            <a:rPr lang="en-US" sz="1400" dirty="0">
              <a:solidFill>
                <a:schemeClr val="bg1"/>
              </a:solidFill>
            </a:rPr>
            <a:t>Migrate databases</a:t>
          </a:r>
        </a:p>
      </dgm:t>
    </dgm:pt>
    <dgm:pt modelId="{941A9A80-4CDF-46E8-A8BC-8C087EA3802B}" type="parTrans" cxnId="{1B6EE845-1593-4419-A89D-057BEC6DEE14}">
      <dgm:prSet/>
      <dgm:spPr/>
      <dgm:t>
        <a:bodyPr/>
        <a:lstStyle/>
        <a:p>
          <a:endParaRPr lang="en-US" sz="1800"/>
        </a:p>
      </dgm:t>
    </dgm:pt>
    <dgm:pt modelId="{D760CDE3-40F1-480C-8A5C-3A2FF258C438}" type="sibTrans" cxnId="{1B6EE845-1593-4419-A89D-057BEC6DEE14}">
      <dgm:prSet/>
      <dgm:spPr/>
      <dgm:t>
        <a:bodyPr/>
        <a:lstStyle/>
        <a:p>
          <a:endParaRPr lang="en-US" sz="1800"/>
        </a:p>
      </dgm:t>
    </dgm:pt>
    <dgm:pt modelId="{8E4F647D-3E93-4FF7-9416-865F5E6489E7}">
      <dgm:prSet phldrT="[Text]" custT="1"/>
      <dgm:spPr>
        <a:solidFill>
          <a:schemeClr val="accent5">
            <a:alpha val="90000"/>
          </a:schemeClr>
        </a:solidFill>
        <a:ln>
          <a:noFill/>
        </a:ln>
      </dgm:spPr>
      <dgm:t>
        <a:bodyPr lIns="91440"/>
        <a:lstStyle/>
        <a:p>
          <a:r>
            <a:rPr lang="en-US" sz="1400" dirty="0">
              <a:solidFill>
                <a:schemeClr val="bg1"/>
              </a:solidFill>
            </a:rPr>
            <a:t>Modernize apps</a:t>
          </a:r>
        </a:p>
      </dgm:t>
    </dgm:pt>
    <dgm:pt modelId="{638469F2-367D-4F47-8187-C13D3EC09EAA}" type="parTrans" cxnId="{97D5120F-59A7-4A33-8299-3B56F3AEEE1A}">
      <dgm:prSet/>
      <dgm:spPr/>
      <dgm:t>
        <a:bodyPr/>
        <a:lstStyle/>
        <a:p>
          <a:endParaRPr lang="en-US" sz="1800"/>
        </a:p>
      </dgm:t>
    </dgm:pt>
    <dgm:pt modelId="{8D0DE5DD-9B56-4E73-9874-FE54FC7A1003}" type="sibTrans" cxnId="{97D5120F-59A7-4A33-8299-3B56F3AEEE1A}">
      <dgm:prSet/>
      <dgm:spPr/>
      <dgm:t>
        <a:bodyPr/>
        <a:lstStyle/>
        <a:p>
          <a:endParaRPr lang="en-US" sz="1800"/>
        </a:p>
      </dgm:t>
    </dgm:pt>
    <dgm:pt modelId="{5379593D-A3F2-4B79-8340-915803BB43B7}">
      <dgm:prSet phldrT="[Text]" custT="1"/>
      <dgm:spPr>
        <a:solidFill>
          <a:schemeClr val="accent6"/>
        </a:solidFill>
        <a:ln>
          <a:noFill/>
        </a:ln>
      </dgm:spPr>
      <dgm:t>
        <a:bodyPr/>
        <a:lstStyle/>
        <a:p>
          <a:r>
            <a:rPr lang="en-US" sz="1800" b="1">
              <a:solidFill>
                <a:schemeClr val="bg1"/>
              </a:solidFill>
            </a:rPr>
            <a:t>Manage</a:t>
          </a:r>
        </a:p>
      </dgm:t>
    </dgm:pt>
    <dgm:pt modelId="{9E84A8AB-CE22-4FF2-AB2C-0C067C2E7C3D}" type="parTrans" cxnId="{72A42FFB-A729-4040-9FF6-37621AE2A2EF}">
      <dgm:prSet/>
      <dgm:spPr/>
      <dgm:t>
        <a:bodyPr/>
        <a:lstStyle/>
        <a:p>
          <a:endParaRPr lang="en-US" sz="1800"/>
        </a:p>
      </dgm:t>
    </dgm:pt>
    <dgm:pt modelId="{833FB325-622A-4F95-BCD4-7E803794CD65}" type="sibTrans" cxnId="{72A42FFB-A729-4040-9FF6-37621AE2A2EF}">
      <dgm:prSet/>
      <dgm:spPr/>
      <dgm:t>
        <a:bodyPr/>
        <a:lstStyle/>
        <a:p>
          <a:endParaRPr lang="en-US" sz="1800"/>
        </a:p>
      </dgm:t>
    </dgm:pt>
    <dgm:pt modelId="{1DA27996-3C70-4620-BAF8-88BF5BFFF839}">
      <dgm:prSet phldrT="[Text]" custT="1"/>
      <dgm:spPr>
        <a:solidFill>
          <a:schemeClr val="accent6">
            <a:alpha val="90000"/>
          </a:schemeClr>
        </a:solidFill>
        <a:ln>
          <a:noFill/>
        </a:ln>
      </dgm:spPr>
      <dgm:t>
        <a:bodyPr lIns="91440"/>
        <a:lstStyle/>
        <a:p>
          <a:r>
            <a:rPr lang="en-US" sz="1400" dirty="0">
              <a:solidFill>
                <a:schemeClr val="bg1"/>
              </a:solidFill>
            </a:rPr>
            <a:t>Infrastructure</a:t>
          </a:r>
        </a:p>
      </dgm:t>
    </dgm:pt>
    <dgm:pt modelId="{C3234140-7332-4E47-88F5-063FA90C97A5}" type="parTrans" cxnId="{3EC1ACD0-6A39-408C-BA6B-DCD92C54A000}">
      <dgm:prSet/>
      <dgm:spPr/>
      <dgm:t>
        <a:bodyPr/>
        <a:lstStyle/>
        <a:p>
          <a:endParaRPr lang="en-US" sz="1800"/>
        </a:p>
      </dgm:t>
    </dgm:pt>
    <dgm:pt modelId="{D543E0F5-9AE8-4829-BA98-B1AD29FDC172}" type="sibTrans" cxnId="{3EC1ACD0-6A39-408C-BA6B-DCD92C54A000}">
      <dgm:prSet/>
      <dgm:spPr/>
      <dgm:t>
        <a:bodyPr/>
        <a:lstStyle/>
        <a:p>
          <a:endParaRPr lang="en-US" sz="1800"/>
        </a:p>
      </dgm:t>
    </dgm:pt>
    <dgm:pt modelId="{8A9205B7-2E29-4AD5-AAAC-163E44C3C19A}">
      <dgm:prSet phldrT="[Text]" custT="1"/>
      <dgm:spPr>
        <a:solidFill>
          <a:schemeClr val="accent6">
            <a:alpha val="90000"/>
          </a:schemeClr>
        </a:solidFill>
        <a:ln>
          <a:noFill/>
        </a:ln>
      </dgm:spPr>
      <dgm:t>
        <a:bodyPr lIns="91440"/>
        <a:lstStyle/>
        <a:p>
          <a:r>
            <a:rPr lang="en-US" sz="1400" dirty="0">
              <a:solidFill>
                <a:schemeClr val="bg1"/>
              </a:solidFill>
            </a:rPr>
            <a:t>Application</a:t>
          </a:r>
        </a:p>
      </dgm:t>
    </dgm:pt>
    <dgm:pt modelId="{16E77E0C-BC3F-48CD-A9F0-4BD5E34E6C04}" type="parTrans" cxnId="{614AEC53-5B37-46E0-8974-9B4E7EE90ADB}">
      <dgm:prSet/>
      <dgm:spPr/>
      <dgm:t>
        <a:bodyPr/>
        <a:lstStyle/>
        <a:p>
          <a:endParaRPr lang="en-US" sz="1800"/>
        </a:p>
      </dgm:t>
    </dgm:pt>
    <dgm:pt modelId="{7A180708-0165-4D71-B643-13E242AE94F0}" type="sibTrans" cxnId="{614AEC53-5B37-46E0-8974-9B4E7EE90ADB}">
      <dgm:prSet/>
      <dgm:spPr/>
      <dgm:t>
        <a:bodyPr/>
        <a:lstStyle/>
        <a:p>
          <a:endParaRPr lang="en-US" sz="1800"/>
        </a:p>
      </dgm:t>
    </dgm:pt>
    <dgm:pt modelId="{B9E6F3C5-4EC6-4C08-B6B9-378EE209ACB7}">
      <dgm:prSet phldrT="[Text]" custT="1"/>
      <dgm:spPr>
        <a:solidFill>
          <a:schemeClr val="accent6">
            <a:alpha val="90000"/>
          </a:schemeClr>
        </a:solidFill>
        <a:ln>
          <a:noFill/>
        </a:ln>
      </dgm:spPr>
      <dgm:t>
        <a:bodyPr lIns="91440"/>
        <a:lstStyle/>
        <a:p>
          <a:r>
            <a:rPr lang="en-US" sz="1400" dirty="0">
              <a:solidFill>
                <a:schemeClr val="bg1"/>
              </a:solidFill>
            </a:rPr>
            <a:t>Data</a:t>
          </a:r>
        </a:p>
      </dgm:t>
    </dgm:pt>
    <dgm:pt modelId="{46EC8117-BB9E-44B8-9B49-A9882DA0F3B7}" type="parTrans" cxnId="{EA7AE06C-2221-4501-A886-F77710553031}">
      <dgm:prSet/>
      <dgm:spPr/>
      <dgm:t>
        <a:bodyPr/>
        <a:lstStyle/>
        <a:p>
          <a:endParaRPr lang="en-US" sz="1800"/>
        </a:p>
      </dgm:t>
    </dgm:pt>
    <dgm:pt modelId="{1DD6A3F2-B56A-4313-BA32-8D2BAD0DB7EA}" type="sibTrans" cxnId="{EA7AE06C-2221-4501-A886-F77710553031}">
      <dgm:prSet/>
      <dgm:spPr/>
      <dgm:t>
        <a:bodyPr/>
        <a:lstStyle/>
        <a:p>
          <a:endParaRPr lang="en-US" sz="1800"/>
        </a:p>
      </dgm:t>
    </dgm:pt>
    <dgm:pt modelId="{1F3D3122-406D-4BF1-9E32-FC7D0BB2E70B}">
      <dgm:prSet phldrT="[Text]" custT="1"/>
      <dgm:spPr>
        <a:solidFill>
          <a:schemeClr val="bg2">
            <a:alpha val="90000"/>
          </a:schemeClr>
        </a:solidFill>
        <a:ln>
          <a:noFill/>
        </a:ln>
      </dgm:spPr>
      <dgm:t>
        <a:bodyPr lIns="91440"/>
        <a:lstStyle/>
        <a:p>
          <a:r>
            <a:rPr lang="en-US" sz="1400" dirty="0">
              <a:solidFill>
                <a:schemeClr val="bg1"/>
              </a:solidFill>
            </a:rPr>
            <a:t>Toolset</a:t>
          </a:r>
        </a:p>
      </dgm:t>
    </dgm:pt>
    <dgm:pt modelId="{C6FE5AF6-CA0C-47DF-BE22-8D023F0DFB31}" type="parTrans" cxnId="{0FDEC6A6-AD3C-4174-BD92-987F15186A79}">
      <dgm:prSet/>
      <dgm:spPr/>
      <dgm:t>
        <a:bodyPr/>
        <a:lstStyle/>
        <a:p>
          <a:endParaRPr lang="en-US" sz="1800"/>
        </a:p>
      </dgm:t>
    </dgm:pt>
    <dgm:pt modelId="{141D8F4A-B935-4732-9722-75294E61C795}" type="sibTrans" cxnId="{0FDEC6A6-AD3C-4174-BD92-987F15186A79}">
      <dgm:prSet/>
      <dgm:spPr/>
      <dgm:t>
        <a:bodyPr/>
        <a:lstStyle/>
        <a:p>
          <a:endParaRPr lang="en-US" sz="1800"/>
        </a:p>
      </dgm:t>
    </dgm:pt>
    <dgm:pt modelId="{B436AEE8-2D94-45EF-B6B0-D3FF9DECE0C4}" type="pres">
      <dgm:prSet presAssocID="{AED56A66-93C1-4FF9-85CB-27290430A8B4}" presName="Name0" presStyleCnt="0">
        <dgm:presLayoutVars>
          <dgm:dir/>
          <dgm:animLvl val="lvl"/>
          <dgm:resizeHandles val="exact"/>
        </dgm:presLayoutVars>
      </dgm:prSet>
      <dgm:spPr/>
    </dgm:pt>
    <dgm:pt modelId="{581606CC-4890-42F4-BF07-1736BB798C7B}" type="pres">
      <dgm:prSet presAssocID="{CC10A959-9D5A-40EA-9FA5-6647AB29CF14}" presName="composite" presStyleCnt="0"/>
      <dgm:spPr/>
    </dgm:pt>
    <dgm:pt modelId="{EE87C079-0E03-4915-B393-43B06705220D}" type="pres">
      <dgm:prSet presAssocID="{CC10A959-9D5A-40EA-9FA5-6647AB29CF14}" presName="parTx" presStyleLbl="alignNode1" presStyleIdx="0" presStyleCnt="6" custScaleY="86975">
        <dgm:presLayoutVars>
          <dgm:chMax val="0"/>
          <dgm:chPref val="0"/>
          <dgm:bulletEnabled val="1"/>
        </dgm:presLayoutVars>
      </dgm:prSet>
      <dgm:spPr/>
    </dgm:pt>
    <dgm:pt modelId="{141B81CD-0A5E-48AF-B450-31B3556E6510}" type="pres">
      <dgm:prSet presAssocID="{CC10A959-9D5A-40EA-9FA5-6647AB29CF14}" presName="desTx" presStyleLbl="alignAccFollowNode1" presStyleIdx="0" presStyleCnt="6" custScaleY="100000">
        <dgm:presLayoutVars>
          <dgm:bulletEnabled val="1"/>
        </dgm:presLayoutVars>
      </dgm:prSet>
      <dgm:spPr/>
    </dgm:pt>
    <dgm:pt modelId="{8684C5F1-7419-46F0-8C61-E8054338C6E2}" type="pres">
      <dgm:prSet presAssocID="{B2F6D5F7-C903-46E9-B381-FD18086ABDB7}" presName="space" presStyleCnt="0"/>
      <dgm:spPr/>
    </dgm:pt>
    <dgm:pt modelId="{65360349-0BE1-47E2-9790-16158AF3A904}" type="pres">
      <dgm:prSet presAssocID="{A0E53D15-C051-444E-B0FC-1DBA0F53B9BD}" presName="composite" presStyleCnt="0"/>
      <dgm:spPr/>
    </dgm:pt>
    <dgm:pt modelId="{BE420EB4-0A1A-46DA-872E-E2C3F8C3D47D}" type="pres">
      <dgm:prSet presAssocID="{A0E53D15-C051-444E-B0FC-1DBA0F53B9BD}" presName="parTx" presStyleLbl="alignNode1" presStyleIdx="1" presStyleCnt="6" custScaleY="86975">
        <dgm:presLayoutVars>
          <dgm:chMax val="0"/>
          <dgm:chPref val="0"/>
          <dgm:bulletEnabled val="1"/>
        </dgm:presLayoutVars>
      </dgm:prSet>
      <dgm:spPr/>
    </dgm:pt>
    <dgm:pt modelId="{76DB7635-5328-4BE6-81ED-B3E482354ADA}" type="pres">
      <dgm:prSet presAssocID="{A0E53D15-C051-444E-B0FC-1DBA0F53B9BD}" presName="desTx" presStyleLbl="alignAccFollowNode1" presStyleIdx="1" presStyleCnt="6" custScaleY="100000">
        <dgm:presLayoutVars>
          <dgm:bulletEnabled val="1"/>
        </dgm:presLayoutVars>
      </dgm:prSet>
      <dgm:spPr/>
    </dgm:pt>
    <dgm:pt modelId="{5C88C657-3067-4318-9DC5-65E1B9966854}" type="pres">
      <dgm:prSet presAssocID="{96029402-809E-46F1-A1A6-6F69B379E461}" presName="space" presStyleCnt="0"/>
      <dgm:spPr/>
    </dgm:pt>
    <dgm:pt modelId="{F14C5F0C-EC18-4EBB-BBE5-9EE8D292F916}" type="pres">
      <dgm:prSet presAssocID="{E4825585-BCBB-4722-BE03-5EAE1BF666FA}" presName="composite" presStyleCnt="0"/>
      <dgm:spPr/>
    </dgm:pt>
    <dgm:pt modelId="{8BB6196F-3558-49D1-B900-B2B4F051EE41}" type="pres">
      <dgm:prSet presAssocID="{E4825585-BCBB-4722-BE03-5EAE1BF666FA}" presName="parTx" presStyleLbl="alignNode1" presStyleIdx="2" presStyleCnt="6" custScaleY="86975">
        <dgm:presLayoutVars>
          <dgm:chMax val="0"/>
          <dgm:chPref val="0"/>
          <dgm:bulletEnabled val="1"/>
        </dgm:presLayoutVars>
      </dgm:prSet>
      <dgm:spPr/>
    </dgm:pt>
    <dgm:pt modelId="{AA81C780-A46F-49CF-91D7-C3610B1F6BA8}" type="pres">
      <dgm:prSet presAssocID="{E4825585-BCBB-4722-BE03-5EAE1BF666FA}" presName="desTx" presStyleLbl="alignAccFollowNode1" presStyleIdx="2" presStyleCnt="6" custScaleY="100000">
        <dgm:presLayoutVars>
          <dgm:bulletEnabled val="1"/>
        </dgm:presLayoutVars>
      </dgm:prSet>
      <dgm:spPr/>
    </dgm:pt>
    <dgm:pt modelId="{ECFC95D9-EE56-4430-B567-FC3200E1B923}" type="pres">
      <dgm:prSet presAssocID="{09089B8D-184E-4683-AF23-8FA9C479B027}" presName="space" presStyleCnt="0"/>
      <dgm:spPr/>
    </dgm:pt>
    <dgm:pt modelId="{D68D21CA-5B67-4F49-B657-A28CF195C5B5}" type="pres">
      <dgm:prSet presAssocID="{C4DEAE6B-8D00-435F-97E6-B8D5E96E73AA}" presName="composite" presStyleCnt="0"/>
      <dgm:spPr/>
    </dgm:pt>
    <dgm:pt modelId="{C133AB15-6AE9-462D-9C89-7D4AC6FA90AB}" type="pres">
      <dgm:prSet presAssocID="{C4DEAE6B-8D00-435F-97E6-B8D5E96E73AA}" presName="parTx" presStyleLbl="alignNode1" presStyleIdx="3" presStyleCnt="6" custScaleY="86975">
        <dgm:presLayoutVars>
          <dgm:chMax val="0"/>
          <dgm:chPref val="0"/>
          <dgm:bulletEnabled val="1"/>
        </dgm:presLayoutVars>
      </dgm:prSet>
      <dgm:spPr/>
    </dgm:pt>
    <dgm:pt modelId="{B6C359FB-5CC2-4597-8E10-DF819A197663}" type="pres">
      <dgm:prSet presAssocID="{C4DEAE6B-8D00-435F-97E6-B8D5E96E73AA}" presName="desTx" presStyleLbl="alignAccFollowNode1" presStyleIdx="3" presStyleCnt="6" custScaleY="100000">
        <dgm:presLayoutVars>
          <dgm:bulletEnabled val="1"/>
        </dgm:presLayoutVars>
      </dgm:prSet>
      <dgm:spPr/>
    </dgm:pt>
    <dgm:pt modelId="{17802211-4FC9-49C2-95B5-454D9F201CB7}" type="pres">
      <dgm:prSet presAssocID="{F608C445-AD92-4269-90C3-68DBBE7F9276}" presName="space" presStyleCnt="0"/>
      <dgm:spPr/>
    </dgm:pt>
    <dgm:pt modelId="{CAA1B1B1-3E34-463F-A403-886572A2F8C7}" type="pres">
      <dgm:prSet presAssocID="{C4E7A437-0CDE-46F8-97C3-EEB92E5F98AA}" presName="composite" presStyleCnt="0"/>
      <dgm:spPr/>
    </dgm:pt>
    <dgm:pt modelId="{34B2302E-737D-4163-BFCA-1A73C0E54501}" type="pres">
      <dgm:prSet presAssocID="{C4E7A437-0CDE-46F8-97C3-EEB92E5F98AA}" presName="parTx" presStyleLbl="alignNode1" presStyleIdx="4" presStyleCnt="6" custScaleY="86975">
        <dgm:presLayoutVars>
          <dgm:chMax val="0"/>
          <dgm:chPref val="0"/>
          <dgm:bulletEnabled val="1"/>
        </dgm:presLayoutVars>
      </dgm:prSet>
      <dgm:spPr/>
    </dgm:pt>
    <dgm:pt modelId="{76AFFCED-9A94-412F-9A1C-E31F24AEA504}" type="pres">
      <dgm:prSet presAssocID="{C4E7A437-0CDE-46F8-97C3-EEB92E5F98AA}" presName="desTx" presStyleLbl="alignAccFollowNode1" presStyleIdx="4" presStyleCnt="6" custScaleY="100000">
        <dgm:presLayoutVars>
          <dgm:bulletEnabled val="1"/>
        </dgm:presLayoutVars>
      </dgm:prSet>
      <dgm:spPr/>
    </dgm:pt>
    <dgm:pt modelId="{256F6508-8051-4352-9B6D-47B9E7955FB3}" type="pres">
      <dgm:prSet presAssocID="{120B2F5D-5AE5-43D9-9D8B-DAEF0C8B9DB2}" presName="space" presStyleCnt="0"/>
      <dgm:spPr/>
    </dgm:pt>
    <dgm:pt modelId="{73DECC4C-B038-4CE4-9B8F-F2DC0A515B8D}" type="pres">
      <dgm:prSet presAssocID="{5379593D-A3F2-4B79-8340-915803BB43B7}" presName="composite" presStyleCnt="0"/>
      <dgm:spPr/>
    </dgm:pt>
    <dgm:pt modelId="{CC0D20CA-DA5B-4AEA-946D-44A8B6E5045A}" type="pres">
      <dgm:prSet presAssocID="{5379593D-A3F2-4B79-8340-915803BB43B7}" presName="parTx" presStyleLbl="alignNode1" presStyleIdx="5" presStyleCnt="6" custScaleY="86975">
        <dgm:presLayoutVars>
          <dgm:chMax val="0"/>
          <dgm:chPref val="0"/>
          <dgm:bulletEnabled val="1"/>
        </dgm:presLayoutVars>
      </dgm:prSet>
      <dgm:spPr/>
    </dgm:pt>
    <dgm:pt modelId="{55D9E0D0-F1E9-43FB-A9B9-B72AEC347EA5}" type="pres">
      <dgm:prSet presAssocID="{5379593D-A3F2-4B79-8340-915803BB43B7}" presName="desTx" presStyleLbl="alignAccFollowNode1" presStyleIdx="5" presStyleCnt="6" custScaleY="100000">
        <dgm:presLayoutVars>
          <dgm:bulletEnabled val="1"/>
        </dgm:presLayoutVars>
      </dgm:prSet>
      <dgm:spPr/>
    </dgm:pt>
  </dgm:ptLst>
  <dgm:cxnLst>
    <dgm:cxn modelId="{7CB10104-B495-4AEF-B7EA-731721A0C1DF}" srcId="{AED56A66-93C1-4FF9-85CB-27290430A8B4}" destId="{E4825585-BCBB-4722-BE03-5EAE1BF666FA}" srcOrd="2" destOrd="0" parTransId="{3FF2443D-E46F-45F7-9850-F84199AF031B}" sibTransId="{09089B8D-184E-4683-AF23-8FA9C479B027}"/>
    <dgm:cxn modelId="{97D5120F-59A7-4A33-8299-3B56F3AEEE1A}" srcId="{C4E7A437-0CDE-46F8-97C3-EEB92E5F98AA}" destId="{8E4F647D-3E93-4FF7-9416-865F5E6489E7}" srcOrd="3" destOrd="0" parTransId="{638469F2-367D-4F47-8187-C13D3EC09EAA}" sibTransId="{8D0DE5DD-9B56-4E73-9874-FE54FC7A1003}"/>
    <dgm:cxn modelId="{4E854810-8D46-4382-AAAD-9854836E0D0D}" type="presOf" srcId="{0B2CBB82-6236-4D01-8F3E-32198269772F}" destId="{141B81CD-0A5E-48AF-B450-31B3556E6510}" srcOrd="0" destOrd="4" presId="urn:microsoft.com/office/officeart/2005/8/layout/hList1"/>
    <dgm:cxn modelId="{E0443916-76A7-4D8B-8944-CA9888644862}" type="presOf" srcId="{F2A0FE75-62C6-470E-980D-631473A49C67}" destId="{141B81CD-0A5E-48AF-B450-31B3556E6510}" srcOrd="0" destOrd="1" presId="urn:microsoft.com/office/officeart/2005/8/layout/hList1"/>
    <dgm:cxn modelId="{07EC6D17-3A7B-4AD6-8466-8A15EFB50EF3}" type="presOf" srcId="{16B56F70-D636-4A0E-838C-424EE80FEA16}" destId="{AA81C780-A46F-49CF-91D7-C3610B1F6BA8}" srcOrd="0" destOrd="2" presId="urn:microsoft.com/office/officeart/2005/8/layout/hList1"/>
    <dgm:cxn modelId="{F6932020-5D64-49AB-8A31-ED6B5ABE5DDD}" srcId="{C4E7A437-0CDE-46F8-97C3-EEB92E5F98AA}" destId="{24D06CA8-A695-4FAD-990C-B4851D973501}" srcOrd="0" destOrd="0" parTransId="{47AF77BD-D87B-4A65-B9DA-C3A41F8A717F}" sibTransId="{E4E31E4F-396D-44C3-821D-BDEE8AFEC9A5}"/>
    <dgm:cxn modelId="{E8328622-AB2E-4CD2-9910-D32F6F3021C4}" type="presOf" srcId="{1DA27996-3C70-4620-BAF8-88BF5BFFF839}" destId="{55D9E0D0-F1E9-43FB-A9B9-B72AEC347EA5}" srcOrd="0" destOrd="0" presId="urn:microsoft.com/office/officeart/2005/8/layout/hList1"/>
    <dgm:cxn modelId="{61716D23-22CE-4BF5-936B-9121089FFBD0}" type="presOf" srcId="{FB9AD899-B812-4882-BC9A-2961079CE498}" destId="{AA81C780-A46F-49CF-91D7-C3610B1F6BA8}" srcOrd="0" destOrd="0" presId="urn:microsoft.com/office/officeart/2005/8/layout/hList1"/>
    <dgm:cxn modelId="{40CFCE2E-BC96-418C-BAC3-5F64CEDC9FB7}" type="presOf" srcId="{24D06CA8-A695-4FAD-990C-B4851D973501}" destId="{76AFFCED-9A94-412F-9A1C-E31F24AEA504}" srcOrd="0" destOrd="0" presId="urn:microsoft.com/office/officeart/2005/8/layout/hList1"/>
    <dgm:cxn modelId="{D2D7F53A-6D46-4139-9E13-4C2410CCE017}" type="presOf" srcId="{3D71B651-E6CA-4C65-9E2A-D7E94A840E01}" destId="{76DB7635-5328-4BE6-81ED-B3E482354ADA}" srcOrd="0" destOrd="3" presId="urn:microsoft.com/office/officeart/2005/8/layout/hList1"/>
    <dgm:cxn modelId="{55741E3E-BCA4-4133-8EB6-E85C6ACE972F}" srcId="{E4825585-BCBB-4722-BE03-5EAE1BF666FA}" destId="{C5FC0B0B-E07F-41A5-8DA9-D56853C570B3}" srcOrd="3" destOrd="0" parTransId="{0636AE2F-FAD0-4F6E-AB1F-E8443ABA90A6}" sibTransId="{1C61EAAF-EDCD-491F-BD5A-A47C054AB101}"/>
    <dgm:cxn modelId="{2989D63E-FA7E-470D-B6C2-7D6F74208E3E}" srcId="{AED56A66-93C1-4FF9-85CB-27290430A8B4}" destId="{C4DEAE6B-8D00-435F-97E6-B8D5E96E73AA}" srcOrd="3" destOrd="0" parTransId="{E2C68BF1-9C46-4C89-93A2-A73410EC8A76}" sibTransId="{F608C445-AD92-4269-90C3-68DBBE7F9276}"/>
    <dgm:cxn modelId="{6B9FA43F-A625-47C2-AE40-5851AF6FE727}" type="presOf" srcId="{C276EFD7-CC4D-4B5E-827A-E54DD4F11FDF}" destId="{B6C359FB-5CC2-4597-8E10-DF819A197663}" srcOrd="0" destOrd="2" presId="urn:microsoft.com/office/officeart/2005/8/layout/hList1"/>
    <dgm:cxn modelId="{889B705E-8773-41CB-9840-8A6AE853D7FF}" srcId="{A0E53D15-C051-444E-B0FC-1DBA0F53B9BD}" destId="{3D71B651-E6CA-4C65-9E2A-D7E94A840E01}" srcOrd="3" destOrd="0" parTransId="{7FFFCA9E-6017-4A09-AA38-EDA3B6A9188B}" sibTransId="{91504AC1-83E7-4FE0-BB64-2E04823D72DF}"/>
    <dgm:cxn modelId="{36EC1861-1DF0-4C31-A7F3-5712514FE4BF}" srcId="{A0E53D15-C051-444E-B0FC-1DBA0F53B9BD}" destId="{2AEADC10-CFB7-443F-B0E0-A6E9955924BD}" srcOrd="2" destOrd="0" parTransId="{C4DE8F14-A2FB-4106-B4FD-5B71A4285A35}" sibTransId="{C62B0FE6-C8C2-473E-B7E0-D3BE01E24621}"/>
    <dgm:cxn modelId="{1B6EE845-1593-4419-A89D-057BEC6DEE14}" srcId="{C4E7A437-0CDE-46F8-97C3-EEB92E5F98AA}" destId="{2D703332-7DBB-444E-8DB5-941CFEC42316}" srcOrd="2" destOrd="0" parTransId="{941A9A80-4CDF-46E8-A8BC-8C087EA3802B}" sibTransId="{D760CDE3-40F1-480C-8A5C-3A2FF258C438}"/>
    <dgm:cxn modelId="{9E3C2967-A060-4053-B3A8-1CE91E1F3202}" type="presOf" srcId="{2AEADC10-CFB7-443F-B0E0-A6E9955924BD}" destId="{76DB7635-5328-4BE6-81ED-B3E482354ADA}" srcOrd="0" destOrd="2" presId="urn:microsoft.com/office/officeart/2005/8/layout/hList1"/>
    <dgm:cxn modelId="{59FA354C-962B-44F1-A8F1-0D812B67ECAE}" type="presOf" srcId="{F91877E0-9727-4E98-A034-DE7D41AE3E4E}" destId="{76DB7635-5328-4BE6-81ED-B3E482354ADA}" srcOrd="0" destOrd="0" presId="urn:microsoft.com/office/officeart/2005/8/layout/hList1"/>
    <dgm:cxn modelId="{EA7AE06C-2221-4501-A886-F77710553031}" srcId="{5379593D-A3F2-4B79-8340-915803BB43B7}" destId="{B9E6F3C5-4EC6-4C08-B6B9-378EE209ACB7}" srcOrd="2" destOrd="0" parTransId="{46EC8117-BB9E-44B8-9B49-A9882DA0F3B7}" sibTransId="{1DD6A3F2-B56A-4313-BA32-8D2BAD0DB7EA}"/>
    <dgm:cxn modelId="{9BB94E4E-46FF-4D79-BB05-B522A04F257E}" type="presOf" srcId="{A0E53D15-C051-444E-B0FC-1DBA0F53B9BD}" destId="{BE420EB4-0A1A-46DA-872E-E2C3F8C3D47D}" srcOrd="0" destOrd="0" presId="urn:microsoft.com/office/officeart/2005/8/layout/hList1"/>
    <dgm:cxn modelId="{D88C614F-560C-4E03-9D60-64D988C2B286}" type="presOf" srcId="{8A9205B7-2E29-4AD5-AAAC-163E44C3C19A}" destId="{55D9E0D0-F1E9-43FB-A9B9-B72AEC347EA5}" srcOrd="0" destOrd="1" presId="urn:microsoft.com/office/officeart/2005/8/layout/hList1"/>
    <dgm:cxn modelId="{EBCDD552-2B98-4946-8676-F7267438137C}" srcId="{CC10A959-9D5A-40EA-9FA5-6647AB29CF14}" destId="{E7321EC2-869B-47ED-A88D-996E1A8EB246}" srcOrd="0" destOrd="0" parTransId="{996ADF27-03C0-443C-B8D2-3B042F0724BA}" sibTransId="{0314FF90-161D-42B8-A19F-80322C12129D}"/>
    <dgm:cxn modelId="{627BE752-3454-45C3-9251-C106935DD2FC}" srcId="{C4DEAE6B-8D00-435F-97E6-B8D5E96E73AA}" destId="{54ED4D5A-92E5-4154-B8DF-58E25CADB23D}" srcOrd="3" destOrd="0" parTransId="{4630577D-4527-4695-A904-22443B98E4C6}" sibTransId="{09C0059F-E2A8-42CA-93AF-68D4F1561CB9}"/>
    <dgm:cxn modelId="{614AEC53-5B37-46E0-8974-9B4E7EE90ADB}" srcId="{5379593D-A3F2-4B79-8340-915803BB43B7}" destId="{8A9205B7-2E29-4AD5-AAAC-163E44C3C19A}" srcOrd="1" destOrd="0" parTransId="{16E77E0C-BC3F-48CD-A9F0-4BD5E34E6C04}" sibTransId="{7A180708-0165-4D71-B643-13E242AE94F0}"/>
    <dgm:cxn modelId="{11BAC255-F8F3-43DB-A7F2-DF32AD8B454F}" srcId="{C4E7A437-0CDE-46F8-97C3-EEB92E5F98AA}" destId="{7F189EA0-6D36-4AC5-B3E2-4BDF811F83A6}" srcOrd="1" destOrd="0" parTransId="{270F827C-B417-46E6-AACC-75529A6E5CE5}" sibTransId="{819FB721-9ED0-455B-9A39-E968D1406929}"/>
    <dgm:cxn modelId="{DC751159-2708-4BEA-8471-19249AB63161}" srcId="{CC10A959-9D5A-40EA-9FA5-6647AB29CF14}" destId="{0B2CBB82-6236-4D01-8F3E-32198269772F}" srcOrd="4" destOrd="0" parTransId="{AEB42012-9EEE-41BF-B9F1-B10DCDF867F4}" sibTransId="{3136C744-2AF4-4A7E-BE8C-CA8D41CDF793}"/>
    <dgm:cxn modelId="{35056859-0F66-4E29-9965-F562A13470C4}" srcId="{E4825585-BCBB-4722-BE03-5EAE1BF666FA}" destId="{CE8B79A1-23BA-42EC-9338-64A555964D04}" srcOrd="1" destOrd="0" parTransId="{5E3DEC82-41EC-4371-9F22-8C6BB3C2F4E2}" sibTransId="{D862A8B7-FD5A-4142-9ED0-1C0D56A6F92C}"/>
    <dgm:cxn modelId="{21201C7E-56DC-4AFC-BC29-E6AD29778DC1}" type="presOf" srcId="{CE8B79A1-23BA-42EC-9338-64A555964D04}" destId="{AA81C780-A46F-49CF-91D7-C3610B1F6BA8}" srcOrd="0" destOrd="1" presId="urn:microsoft.com/office/officeart/2005/8/layout/hList1"/>
    <dgm:cxn modelId="{922DD481-03D8-4C73-A56E-59D38A700B59}" type="presOf" srcId="{C4E7A437-0CDE-46F8-97C3-EEB92E5F98AA}" destId="{34B2302E-737D-4163-BFCA-1A73C0E54501}" srcOrd="0" destOrd="0" presId="urn:microsoft.com/office/officeart/2005/8/layout/hList1"/>
    <dgm:cxn modelId="{88C55F8A-B7FD-4D91-A4F0-AAE87A36BDA6}" srcId="{C4DEAE6B-8D00-435F-97E6-B8D5E96E73AA}" destId="{2C18DA98-8AF7-4A1E-8E05-FDEA7CE82826}" srcOrd="0" destOrd="0" parTransId="{57A4A75C-F37C-45CF-AE43-A81349241E55}" sibTransId="{89DD22D1-40B9-4EE7-BB68-DC629FA9BE44}"/>
    <dgm:cxn modelId="{BD96888B-C925-4A8C-9EC7-C10A02B022AD}" type="presOf" srcId="{B9E6F3C5-4EC6-4C08-B6B9-378EE209ACB7}" destId="{55D9E0D0-F1E9-43FB-A9B9-B72AEC347EA5}" srcOrd="0" destOrd="2" presId="urn:microsoft.com/office/officeart/2005/8/layout/hList1"/>
    <dgm:cxn modelId="{ADD5158F-0328-4439-AE06-F77B707E7E69}" srcId="{CC10A959-9D5A-40EA-9FA5-6647AB29CF14}" destId="{52436585-2BE3-4884-9250-EC70D8D9960D}" srcOrd="3" destOrd="0" parTransId="{52599AB4-FE0E-44A8-8F0A-824AF3A8FFAD}" sibTransId="{DF480F34-93B2-402B-A87E-9855F91E869C}"/>
    <dgm:cxn modelId="{198DE290-9503-4286-9314-86F84420634E}" srcId="{CC10A959-9D5A-40EA-9FA5-6647AB29CF14}" destId="{58011B84-085C-433B-B4FD-D9599959D1F9}" srcOrd="2" destOrd="0" parTransId="{8973A75B-F0EC-4735-B274-3D077BC92EF1}" sibTransId="{7F939ECF-97B8-48F5-BE0D-98A0A2C1B918}"/>
    <dgm:cxn modelId="{883E8795-2F63-44A5-8A28-B482008DEA29}" srcId="{C4DEAE6B-8D00-435F-97E6-B8D5E96E73AA}" destId="{C276EFD7-CC4D-4B5E-827A-E54DD4F11FDF}" srcOrd="2" destOrd="0" parTransId="{B99599CA-69F6-45DB-91FB-4AEB5588AD9D}" sibTransId="{D11EBF8B-7D79-4D9C-A693-7DB6CEF869AB}"/>
    <dgm:cxn modelId="{C836E59E-6FDF-458C-A1BE-F2BBC6369247}" type="presOf" srcId="{C4DEAE6B-8D00-435F-97E6-B8D5E96E73AA}" destId="{C133AB15-6AE9-462D-9C89-7D4AC6FA90AB}" srcOrd="0" destOrd="0" presId="urn:microsoft.com/office/officeart/2005/8/layout/hList1"/>
    <dgm:cxn modelId="{0FDEC6A6-AD3C-4174-BD92-987F15186A79}" srcId="{A0E53D15-C051-444E-B0FC-1DBA0F53B9BD}" destId="{1F3D3122-406D-4BF1-9E32-FC7D0BB2E70B}" srcOrd="4" destOrd="0" parTransId="{C6FE5AF6-CA0C-47DF-BE22-8D023F0DFB31}" sibTransId="{141D8F4A-B935-4732-9722-75294E61C795}"/>
    <dgm:cxn modelId="{B5AD69A8-DA37-4F24-9464-A3EEEDFADF87}" srcId="{E4825585-BCBB-4722-BE03-5EAE1BF666FA}" destId="{FB9AD899-B812-4882-BC9A-2961079CE498}" srcOrd="0" destOrd="0" parTransId="{A4969BE9-BA6C-402D-BF18-18BEE03C63AA}" sibTransId="{33765786-1C78-49CB-976A-8AB2C21689CB}"/>
    <dgm:cxn modelId="{471CA1A9-6FCC-49F9-88D1-D4968CFFD09A}" type="presOf" srcId="{5379593D-A3F2-4B79-8340-915803BB43B7}" destId="{CC0D20CA-DA5B-4AEA-946D-44A8B6E5045A}" srcOrd="0" destOrd="0" presId="urn:microsoft.com/office/officeart/2005/8/layout/hList1"/>
    <dgm:cxn modelId="{3AF8B2AA-C3EF-4ED1-BC39-BEB184910B6C}" type="presOf" srcId="{58011B84-085C-433B-B4FD-D9599959D1F9}" destId="{141B81CD-0A5E-48AF-B450-31B3556E6510}" srcOrd="0" destOrd="2" presId="urn:microsoft.com/office/officeart/2005/8/layout/hList1"/>
    <dgm:cxn modelId="{8F1DFFAA-D092-40EB-8FD4-BA0943462167}" type="presOf" srcId="{CC10A959-9D5A-40EA-9FA5-6647AB29CF14}" destId="{EE87C079-0E03-4915-B393-43B06705220D}" srcOrd="0" destOrd="0" presId="urn:microsoft.com/office/officeart/2005/8/layout/hList1"/>
    <dgm:cxn modelId="{FD726FB6-AD62-4C19-9A95-F625B3B2940A}" srcId="{AED56A66-93C1-4FF9-85CB-27290430A8B4}" destId="{A0E53D15-C051-444E-B0FC-1DBA0F53B9BD}" srcOrd="1" destOrd="0" parTransId="{5861EF31-58A3-49EB-88B0-01F04D6ACC86}" sibTransId="{96029402-809E-46F1-A1A6-6F69B379E461}"/>
    <dgm:cxn modelId="{EC30EBB6-B3F0-43DE-99B8-67E0693E2A55}" srcId="{AED56A66-93C1-4FF9-85CB-27290430A8B4}" destId="{C4E7A437-0CDE-46F8-97C3-EEB92E5F98AA}" srcOrd="4" destOrd="0" parTransId="{04845959-B472-4B56-9AFF-4AC6DCEB6E92}" sibTransId="{120B2F5D-5AE5-43D9-9D8B-DAEF0C8B9DB2}"/>
    <dgm:cxn modelId="{9D9348C3-7F03-4E32-966A-2CD020711784}" type="presOf" srcId="{AED56A66-93C1-4FF9-85CB-27290430A8B4}" destId="{B436AEE8-2D94-45EF-B6B0-D3FF9DECE0C4}" srcOrd="0" destOrd="0" presId="urn:microsoft.com/office/officeart/2005/8/layout/hList1"/>
    <dgm:cxn modelId="{AA2ACAC5-7CC9-43DE-878C-757211833CA9}" srcId="{CC10A959-9D5A-40EA-9FA5-6647AB29CF14}" destId="{F2A0FE75-62C6-470E-980D-631473A49C67}" srcOrd="1" destOrd="0" parTransId="{492D712E-0F24-4F76-82C4-CF9EC26A64C9}" sibTransId="{254B850D-6CEB-4221-88D1-0F4C5615F688}"/>
    <dgm:cxn modelId="{964291C8-3383-41B1-B4CC-FA55471D2F9C}" type="presOf" srcId="{5F43BEF2-B4E5-47D9-B02D-DEF08C908794}" destId="{B6C359FB-5CC2-4597-8E10-DF819A197663}" srcOrd="0" destOrd="1" presId="urn:microsoft.com/office/officeart/2005/8/layout/hList1"/>
    <dgm:cxn modelId="{34A64BCE-1343-4F8B-B40A-DC6C984F2F57}" srcId="{AED56A66-93C1-4FF9-85CB-27290430A8B4}" destId="{CC10A959-9D5A-40EA-9FA5-6647AB29CF14}" srcOrd="0" destOrd="0" parTransId="{2B8CCDE8-C975-4AB9-ADE1-0D30430BADA2}" sibTransId="{B2F6D5F7-C903-46E9-B381-FD18086ABDB7}"/>
    <dgm:cxn modelId="{3EC1ACD0-6A39-408C-BA6B-DCD92C54A000}" srcId="{5379593D-A3F2-4B79-8340-915803BB43B7}" destId="{1DA27996-3C70-4620-BAF8-88BF5BFFF839}" srcOrd="0" destOrd="0" parTransId="{C3234140-7332-4E47-88F5-063FA90C97A5}" sibTransId="{D543E0F5-9AE8-4829-BA98-B1AD29FDC172}"/>
    <dgm:cxn modelId="{82AA0DD2-0F10-45DA-B2A8-C5E44EE51529}" type="presOf" srcId="{2C18DA98-8AF7-4A1E-8E05-FDEA7CE82826}" destId="{B6C359FB-5CC2-4597-8E10-DF819A197663}" srcOrd="0" destOrd="0" presId="urn:microsoft.com/office/officeart/2005/8/layout/hList1"/>
    <dgm:cxn modelId="{C65A22D3-950D-4C10-B2E6-8D399C84A62D}" type="presOf" srcId="{E7321EC2-869B-47ED-A88D-996E1A8EB246}" destId="{141B81CD-0A5E-48AF-B450-31B3556E6510}" srcOrd="0" destOrd="0" presId="urn:microsoft.com/office/officeart/2005/8/layout/hList1"/>
    <dgm:cxn modelId="{FCE4F8D5-A43A-47B8-9C09-4D1182B36565}" type="presOf" srcId="{8E4F647D-3E93-4FF7-9416-865F5E6489E7}" destId="{76AFFCED-9A94-412F-9A1C-E31F24AEA504}" srcOrd="0" destOrd="3" presId="urn:microsoft.com/office/officeart/2005/8/layout/hList1"/>
    <dgm:cxn modelId="{94ABCFDB-E19F-4BEA-9E7F-14B79BE6B703}" srcId="{A0E53D15-C051-444E-B0FC-1DBA0F53B9BD}" destId="{F3AA7B7B-16CB-4A40-80DA-262F1A7A9027}" srcOrd="1" destOrd="0" parTransId="{D2D5A4C1-F6BB-4DF3-89C2-21A5412EF638}" sibTransId="{13834420-53FC-4F91-86E6-F7A3FA00081E}"/>
    <dgm:cxn modelId="{10DD40DC-6DF4-4199-B805-DCC289E5C9E2}" srcId="{C4DEAE6B-8D00-435F-97E6-B8D5E96E73AA}" destId="{5F43BEF2-B4E5-47D9-B02D-DEF08C908794}" srcOrd="1" destOrd="0" parTransId="{5D962EFF-7D06-4F90-A12F-A8E8A807FD0F}" sibTransId="{2AB94441-B644-4A48-8821-05565BA6F1C8}"/>
    <dgm:cxn modelId="{767F41DF-7A39-49CA-8C10-9167E963F091}" type="presOf" srcId="{54ED4D5A-92E5-4154-B8DF-58E25CADB23D}" destId="{B6C359FB-5CC2-4597-8E10-DF819A197663}" srcOrd="0" destOrd="3" presId="urn:microsoft.com/office/officeart/2005/8/layout/hList1"/>
    <dgm:cxn modelId="{7E3BADE9-9419-4EF7-9388-7C95BB4F811C}" srcId="{A0E53D15-C051-444E-B0FC-1DBA0F53B9BD}" destId="{F91877E0-9727-4E98-A034-DE7D41AE3E4E}" srcOrd="0" destOrd="0" parTransId="{78818B60-7B96-4B2C-A737-2D296269FD23}" sibTransId="{B25E4D91-411C-40C1-8788-E7F512D025EC}"/>
    <dgm:cxn modelId="{8AD7FFEA-0979-40B7-A8D4-2DBE9A1FAAEB}" type="presOf" srcId="{2D703332-7DBB-444E-8DB5-941CFEC42316}" destId="{76AFFCED-9A94-412F-9A1C-E31F24AEA504}" srcOrd="0" destOrd="2" presId="urn:microsoft.com/office/officeart/2005/8/layout/hList1"/>
    <dgm:cxn modelId="{BC2847F0-ECE4-4986-A2B2-4DA410CC5936}" type="presOf" srcId="{52436585-2BE3-4884-9250-EC70D8D9960D}" destId="{141B81CD-0A5E-48AF-B450-31B3556E6510}" srcOrd="0" destOrd="3" presId="urn:microsoft.com/office/officeart/2005/8/layout/hList1"/>
    <dgm:cxn modelId="{068355F2-3EB1-49DC-8584-DC6CFFE96990}" type="presOf" srcId="{C5FC0B0B-E07F-41A5-8DA9-D56853C570B3}" destId="{AA81C780-A46F-49CF-91D7-C3610B1F6BA8}" srcOrd="0" destOrd="3" presId="urn:microsoft.com/office/officeart/2005/8/layout/hList1"/>
    <dgm:cxn modelId="{A3005CF6-2F93-41A0-8A53-579750BB9D02}" type="presOf" srcId="{7F189EA0-6D36-4AC5-B3E2-4BDF811F83A6}" destId="{76AFFCED-9A94-412F-9A1C-E31F24AEA504}" srcOrd="0" destOrd="1" presId="urn:microsoft.com/office/officeart/2005/8/layout/hList1"/>
    <dgm:cxn modelId="{E11F0FF7-FADE-4F03-8D9B-86D110B0D253}" type="presOf" srcId="{E4825585-BCBB-4722-BE03-5EAE1BF666FA}" destId="{8BB6196F-3558-49D1-B900-B2B4F051EE41}" srcOrd="0" destOrd="0" presId="urn:microsoft.com/office/officeart/2005/8/layout/hList1"/>
    <dgm:cxn modelId="{DFDCE9FA-9125-4BAC-BBCD-445929104E86}" type="presOf" srcId="{1F3D3122-406D-4BF1-9E32-FC7D0BB2E70B}" destId="{76DB7635-5328-4BE6-81ED-B3E482354ADA}" srcOrd="0" destOrd="4" presId="urn:microsoft.com/office/officeart/2005/8/layout/hList1"/>
    <dgm:cxn modelId="{72A42FFB-A729-4040-9FF6-37621AE2A2EF}" srcId="{AED56A66-93C1-4FF9-85CB-27290430A8B4}" destId="{5379593D-A3F2-4B79-8340-915803BB43B7}" srcOrd="5" destOrd="0" parTransId="{9E84A8AB-CE22-4FF2-AB2C-0C067C2E7C3D}" sibTransId="{833FB325-622A-4F95-BCD4-7E803794CD65}"/>
    <dgm:cxn modelId="{FD6D3AFB-955B-48E3-BDB2-66EF163D3E96}" srcId="{E4825585-BCBB-4722-BE03-5EAE1BF666FA}" destId="{16B56F70-D636-4A0E-838C-424EE80FEA16}" srcOrd="2" destOrd="0" parTransId="{F2BC3E7D-348F-4D09-B415-CBB8F9539213}" sibTransId="{B7945E68-21A9-45A0-AE79-CEB88D253811}"/>
    <dgm:cxn modelId="{CD69C7FF-3CBD-4168-9140-83319CDAF940}" type="presOf" srcId="{F3AA7B7B-16CB-4A40-80DA-262F1A7A9027}" destId="{76DB7635-5328-4BE6-81ED-B3E482354ADA}" srcOrd="0" destOrd="1" presId="urn:microsoft.com/office/officeart/2005/8/layout/hList1"/>
    <dgm:cxn modelId="{0BDCE030-A15A-4C2C-8235-E3245578DF8F}" type="presParOf" srcId="{B436AEE8-2D94-45EF-B6B0-D3FF9DECE0C4}" destId="{581606CC-4890-42F4-BF07-1736BB798C7B}" srcOrd="0" destOrd="0" presId="urn:microsoft.com/office/officeart/2005/8/layout/hList1"/>
    <dgm:cxn modelId="{DC76D410-A666-4FED-A5D6-514DABFE5B3F}" type="presParOf" srcId="{581606CC-4890-42F4-BF07-1736BB798C7B}" destId="{EE87C079-0E03-4915-B393-43B06705220D}" srcOrd="0" destOrd="0" presId="urn:microsoft.com/office/officeart/2005/8/layout/hList1"/>
    <dgm:cxn modelId="{CEDBDDB0-6DC2-41AC-84F8-79984D1D8B72}" type="presParOf" srcId="{581606CC-4890-42F4-BF07-1736BB798C7B}" destId="{141B81CD-0A5E-48AF-B450-31B3556E6510}" srcOrd="1" destOrd="0" presId="urn:microsoft.com/office/officeart/2005/8/layout/hList1"/>
    <dgm:cxn modelId="{8D0391D3-18FD-4651-B439-3DFC5EEEB80F}" type="presParOf" srcId="{B436AEE8-2D94-45EF-B6B0-D3FF9DECE0C4}" destId="{8684C5F1-7419-46F0-8C61-E8054338C6E2}" srcOrd="1" destOrd="0" presId="urn:microsoft.com/office/officeart/2005/8/layout/hList1"/>
    <dgm:cxn modelId="{30247FC0-F01F-4F4E-B887-91A9135795D5}" type="presParOf" srcId="{B436AEE8-2D94-45EF-B6B0-D3FF9DECE0C4}" destId="{65360349-0BE1-47E2-9790-16158AF3A904}" srcOrd="2" destOrd="0" presId="urn:microsoft.com/office/officeart/2005/8/layout/hList1"/>
    <dgm:cxn modelId="{38FE518E-1259-40FA-96E2-EA564AD91403}" type="presParOf" srcId="{65360349-0BE1-47E2-9790-16158AF3A904}" destId="{BE420EB4-0A1A-46DA-872E-E2C3F8C3D47D}" srcOrd="0" destOrd="0" presId="urn:microsoft.com/office/officeart/2005/8/layout/hList1"/>
    <dgm:cxn modelId="{83414229-1EC4-47AC-A73C-833FA7C26846}" type="presParOf" srcId="{65360349-0BE1-47E2-9790-16158AF3A904}" destId="{76DB7635-5328-4BE6-81ED-B3E482354ADA}" srcOrd="1" destOrd="0" presId="urn:microsoft.com/office/officeart/2005/8/layout/hList1"/>
    <dgm:cxn modelId="{453C34CB-C191-45D8-B8D5-86312A27AE59}" type="presParOf" srcId="{B436AEE8-2D94-45EF-B6B0-D3FF9DECE0C4}" destId="{5C88C657-3067-4318-9DC5-65E1B9966854}" srcOrd="3" destOrd="0" presId="urn:microsoft.com/office/officeart/2005/8/layout/hList1"/>
    <dgm:cxn modelId="{8ECE3308-DBC4-4B1A-B9E7-0040E3021CCD}" type="presParOf" srcId="{B436AEE8-2D94-45EF-B6B0-D3FF9DECE0C4}" destId="{F14C5F0C-EC18-4EBB-BBE5-9EE8D292F916}" srcOrd="4" destOrd="0" presId="urn:microsoft.com/office/officeart/2005/8/layout/hList1"/>
    <dgm:cxn modelId="{03E656DB-6E55-40D0-8179-AC4074804EC3}" type="presParOf" srcId="{F14C5F0C-EC18-4EBB-BBE5-9EE8D292F916}" destId="{8BB6196F-3558-49D1-B900-B2B4F051EE41}" srcOrd="0" destOrd="0" presId="urn:microsoft.com/office/officeart/2005/8/layout/hList1"/>
    <dgm:cxn modelId="{80F1504A-6B8B-4939-82F7-417C76A3D05C}" type="presParOf" srcId="{F14C5F0C-EC18-4EBB-BBE5-9EE8D292F916}" destId="{AA81C780-A46F-49CF-91D7-C3610B1F6BA8}" srcOrd="1" destOrd="0" presId="urn:microsoft.com/office/officeart/2005/8/layout/hList1"/>
    <dgm:cxn modelId="{BE90359E-285D-44D1-8434-22E856B84098}" type="presParOf" srcId="{B436AEE8-2D94-45EF-B6B0-D3FF9DECE0C4}" destId="{ECFC95D9-EE56-4430-B567-FC3200E1B923}" srcOrd="5" destOrd="0" presId="urn:microsoft.com/office/officeart/2005/8/layout/hList1"/>
    <dgm:cxn modelId="{7A0B26D8-EE63-4966-9ED1-8CB2C7FB0367}" type="presParOf" srcId="{B436AEE8-2D94-45EF-B6B0-D3FF9DECE0C4}" destId="{D68D21CA-5B67-4F49-B657-A28CF195C5B5}" srcOrd="6" destOrd="0" presId="urn:microsoft.com/office/officeart/2005/8/layout/hList1"/>
    <dgm:cxn modelId="{1B49AA78-0CED-4984-9836-2D30F7547A47}" type="presParOf" srcId="{D68D21CA-5B67-4F49-B657-A28CF195C5B5}" destId="{C133AB15-6AE9-462D-9C89-7D4AC6FA90AB}" srcOrd="0" destOrd="0" presId="urn:microsoft.com/office/officeart/2005/8/layout/hList1"/>
    <dgm:cxn modelId="{A1D63482-EAE8-4957-A023-41E48A5184D0}" type="presParOf" srcId="{D68D21CA-5B67-4F49-B657-A28CF195C5B5}" destId="{B6C359FB-5CC2-4597-8E10-DF819A197663}" srcOrd="1" destOrd="0" presId="urn:microsoft.com/office/officeart/2005/8/layout/hList1"/>
    <dgm:cxn modelId="{834E65B1-E665-4DAC-85C9-0178A2B0487C}" type="presParOf" srcId="{B436AEE8-2D94-45EF-B6B0-D3FF9DECE0C4}" destId="{17802211-4FC9-49C2-95B5-454D9F201CB7}" srcOrd="7" destOrd="0" presId="urn:microsoft.com/office/officeart/2005/8/layout/hList1"/>
    <dgm:cxn modelId="{6C7EB5D7-AB19-429E-9772-883F996206A2}" type="presParOf" srcId="{B436AEE8-2D94-45EF-B6B0-D3FF9DECE0C4}" destId="{CAA1B1B1-3E34-463F-A403-886572A2F8C7}" srcOrd="8" destOrd="0" presId="urn:microsoft.com/office/officeart/2005/8/layout/hList1"/>
    <dgm:cxn modelId="{C09990E2-95F8-4313-A435-E4425BD03E09}" type="presParOf" srcId="{CAA1B1B1-3E34-463F-A403-886572A2F8C7}" destId="{34B2302E-737D-4163-BFCA-1A73C0E54501}" srcOrd="0" destOrd="0" presId="urn:microsoft.com/office/officeart/2005/8/layout/hList1"/>
    <dgm:cxn modelId="{39BC6A51-50F6-46EA-AE39-72D8C2815F66}" type="presParOf" srcId="{CAA1B1B1-3E34-463F-A403-886572A2F8C7}" destId="{76AFFCED-9A94-412F-9A1C-E31F24AEA504}" srcOrd="1" destOrd="0" presId="urn:microsoft.com/office/officeart/2005/8/layout/hList1"/>
    <dgm:cxn modelId="{229E1BD3-7E5B-4B44-839C-36A5FAD72CC3}" type="presParOf" srcId="{B436AEE8-2D94-45EF-B6B0-D3FF9DECE0C4}" destId="{256F6508-8051-4352-9B6D-47B9E7955FB3}" srcOrd="9" destOrd="0" presId="urn:microsoft.com/office/officeart/2005/8/layout/hList1"/>
    <dgm:cxn modelId="{20E4511E-488C-4385-87DD-E10A1FEA7E81}" type="presParOf" srcId="{B436AEE8-2D94-45EF-B6B0-D3FF9DECE0C4}" destId="{73DECC4C-B038-4CE4-9B8F-F2DC0A515B8D}" srcOrd="10" destOrd="0" presId="urn:microsoft.com/office/officeart/2005/8/layout/hList1"/>
    <dgm:cxn modelId="{156992B2-D191-4D7D-B283-01B6C4497468}" type="presParOf" srcId="{73DECC4C-B038-4CE4-9B8F-F2DC0A515B8D}" destId="{CC0D20CA-DA5B-4AEA-946D-44A8B6E5045A}" srcOrd="0" destOrd="0" presId="urn:microsoft.com/office/officeart/2005/8/layout/hList1"/>
    <dgm:cxn modelId="{85E16540-A4DA-4BF8-B2FA-1163683DB0AD}" type="presParOf" srcId="{73DECC4C-B038-4CE4-9B8F-F2DC0A515B8D}" destId="{55D9E0D0-F1E9-43FB-A9B9-B72AEC347E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7C079-0E03-4915-B393-43B06705220D}">
      <dsp:nvSpPr>
        <dsp:cNvPr id="0" name=""/>
        <dsp:cNvSpPr/>
      </dsp:nvSpPr>
      <dsp:spPr>
        <a:xfrm>
          <a:off x="3251" y="64371"/>
          <a:ext cx="1727745" cy="601082"/>
        </a:xfrm>
        <a:prstGeom prst="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Define</a:t>
          </a:r>
        </a:p>
      </dsp:txBody>
      <dsp:txXfrm>
        <a:off x="3251" y="64371"/>
        <a:ext cx="1727745" cy="601082"/>
      </dsp:txXfrm>
    </dsp:sp>
    <dsp:sp modelId="{141B81CD-0A5E-48AF-B450-31B3556E6510}">
      <dsp:nvSpPr>
        <dsp:cNvPr id="0" name=""/>
        <dsp:cNvSpPr/>
      </dsp:nvSpPr>
      <dsp:spPr>
        <a:xfrm>
          <a:off x="3251" y="620446"/>
          <a:ext cx="1727745" cy="1537199"/>
        </a:xfrm>
        <a:prstGeom prst="rect">
          <a:avLst/>
        </a:prstGeom>
        <a:solidFill>
          <a:schemeClr val="tx2">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1440"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schemeClr val="bg1"/>
              </a:solidFill>
            </a:rPr>
            <a:t>Motivation</a:t>
          </a:r>
        </a:p>
        <a:p>
          <a:pPr marL="114300" lvl="1" indent="-114300" algn="l" defTabSz="622300">
            <a:lnSpc>
              <a:spcPct val="90000"/>
            </a:lnSpc>
            <a:spcBef>
              <a:spcPct val="0"/>
            </a:spcBef>
            <a:spcAft>
              <a:spcPct val="15000"/>
            </a:spcAft>
            <a:buChar char="•"/>
          </a:pPr>
          <a:r>
            <a:rPr lang="en-US" sz="1400" kern="1200" dirty="0">
              <a:solidFill>
                <a:schemeClr val="bg1"/>
              </a:solidFill>
            </a:rPr>
            <a:t>Outcomes</a:t>
          </a:r>
        </a:p>
        <a:p>
          <a:pPr marL="114300" lvl="1" indent="-114300" algn="l" defTabSz="622300">
            <a:lnSpc>
              <a:spcPct val="90000"/>
            </a:lnSpc>
            <a:spcBef>
              <a:spcPct val="0"/>
            </a:spcBef>
            <a:spcAft>
              <a:spcPct val="15000"/>
            </a:spcAft>
            <a:buChar char="•"/>
          </a:pPr>
          <a:r>
            <a:rPr lang="en-US" sz="1400" kern="1200">
              <a:solidFill>
                <a:schemeClr val="bg1"/>
              </a:solidFill>
            </a:rPr>
            <a:t>Justifications</a:t>
          </a:r>
        </a:p>
        <a:p>
          <a:pPr marL="114300" lvl="1" indent="-114300" algn="l" defTabSz="622300">
            <a:lnSpc>
              <a:spcPct val="90000"/>
            </a:lnSpc>
            <a:spcBef>
              <a:spcPct val="0"/>
            </a:spcBef>
            <a:spcAft>
              <a:spcPct val="15000"/>
            </a:spcAft>
            <a:buChar char="•"/>
          </a:pPr>
          <a:r>
            <a:rPr lang="en-US" sz="1400" kern="1200">
              <a:solidFill>
                <a:schemeClr val="bg1"/>
              </a:solidFill>
            </a:rPr>
            <a:t>Advisory</a:t>
          </a:r>
        </a:p>
        <a:p>
          <a:pPr marL="114300" lvl="1" indent="-114300" algn="l" defTabSz="622300">
            <a:lnSpc>
              <a:spcPct val="90000"/>
            </a:lnSpc>
            <a:spcBef>
              <a:spcPct val="0"/>
            </a:spcBef>
            <a:spcAft>
              <a:spcPct val="15000"/>
            </a:spcAft>
            <a:buChar char="•"/>
          </a:pPr>
          <a:r>
            <a:rPr lang="en-US" sz="1400" kern="1200" dirty="0">
              <a:solidFill>
                <a:schemeClr val="bg1"/>
              </a:solidFill>
            </a:rPr>
            <a:t>Vision</a:t>
          </a:r>
        </a:p>
      </dsp:txBody>
      <dsp:txXfrm>
        <a:off x="3251" y="620446"/>
        <a:ext cx="1727745" cy="1537199"/>
      </dsp:txXfrm>
    </dsp:sp>
    <dsp:sp modelId="{BE420EB4-0A1A-46DA-872E-E2C3F8C3D47D}">
      <dsp:nvSpPr>
        <dsp:cNvPr id="0" name=""/>
        <dsp:cNvSpPr/>
      </dsp:nvSpPr>
      <dsp:spPr>
        <a:xfrm>
          <a:off x="1972881" y="64371"/>
          <a:ext cx="1727745" cy="601082"/>
        </a:xfrm>
        <a:prstGeom prst="rect">
          <a:avLst/>
        </a:prstGeom>
        <a:solidFill>
          <a:schemeClr val="bg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Discover</a:t>
          </a:r>
        </a:p>
      </dsp:txBody>
      <dsp:txXfrm>
        <a:off x="1972881" y="64371"/>
        <a:ext cx="1727745" cy="601082"/>
      </dsp:txXfrm>
    </dsp:sp>
    <dsp:sp modelId="{76DB7635-5328-4BE6-81ED-B3E482354ADA}">
      <dsp:nvSpPr>
        <dsp:cNvPr id="0" name=""/>
        <dsp:cNvSpPr/>
      </dsp:nvSpPr>
      <dsp:spPr>
        <a:xfrm>
          <a:off x="1972881" y="620446"/>
          <a:ext cx="1727745" cy="1537199"/>
        </a:xfrm>
        <a:prstGeom prst="rect">
          <a:avLst/>
        </a:prstGeom>
        <a:solidFill>
          <a:schemeClr val="bg2">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1440"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bg1"/>
              </a:solidFill>
            </a:rPr>
            <a:t>Cloud maturity</a:t>
          </a:r>
        </a:p>
        <a:p>
          <a:pPr marL="114300" lvl="1" indent="-114300" algn="l" defTabSz="622300">
            <a:lnSpc>
              <a:spcPct val="90000"/>
            </a:lnSpc>
            <a:spcBef>
              <a:spcPct val="0"/>
            </a:spcBef>
            <a:spcAft>
              <a:spcPct val="15000"/>
            </a:spcAft>
            <a:buChar char="•"/>
          </a:pPr>
          <a:r>
            <a:rPr lang="en-US" sz="1400" kern="1200" dirty="0">
              <a:solidFill>
                <a:schemeClr val="bg1"/>
              </a:solidFill>
            </a:rPr>
            <a:t>Digital estate</a:t>
          </a:r>
        </a:p>
        <a:p>
          <a:pPr marL="114300" lvl="1" indent="-114300" algn="l" defTabSz="622300">
            <a:lnSpc>
              <a:spcPct val="90000"/>
            </a:lnSpc>
            <a:spcBef>
              <a:spcPct val="0"/>
            </a:spcBef>
            <a:spcAft>
              <a:spcPct val="15000"/>
            </a:spcAft>
            <a:buChar char="•"/>
          </a:pPr>
          <a:r>
            <a:rPr lang="en-US" sz="1400" kern="1200">
              <a:solidFill>
                <a:schemeClr val="bg1"/>
              </a:solidFill>
            </a:rPr>
            <a:t>Skillset</a:t>
          </a:r>
        </a:p>
        <a:p>
          <a:pPr marL="114300" lvl="1" indent="-114300" algn="l" defTabSz="622300">
            <a:lnSpc>
              <a:spcPct val="90000"/>
            </a:lnSpc>
            <a:spcBef>
              <a:spcPct val="0"/>
            </a:spcBef>
            <a:spcAft>
              <a:spcPct val="15000"/>
            </a:spcAft>
            <a:buChar char="•"/>
          </a:pPr>
          <a:r>
            <a:rPr lang="en-US" sz="1400" kern="1200">
              <a:solidFill>
                <a:schemeClr val="bg1"/>
              </a:solidFill>
            </a:rPr>
            <a:t>App delivery</a:t>
          </a:r>
        </a:p>
        <a:p>
          <a:pPr marL="114300" lvl="1" indent="-114300" algn="l" defTabSz="622300">
            <a:lnSpc>
              <a:spcPct val="90000"/>
            </a:lnSpc>
            <a:spcBef>
              <a:spcPct val="0"/>
            </a:spcBef>
            <a:spcAft>
              <a:spcPct val="15000"/>
            </a:spcAft>
            <a:buChar char="•"/>
          </a:pPr>
          <a:r>
            <a:rPr lang="en-US" sz="1400" kern="1200" dirty="0">
              <a:solidFill>
                <a:schemeClr val="bg1"/>
              </a:solidFill>
            </a:rPr>
            <a:t>Toolset</a:t>
          </a:r>
        </a:p>
      </dsp:txBody>
      <dsp:txXfrm>
        <a:off x="1972881" y="620446"/>
        <a:ext cx="1727745" cy="1537199"/>
      </dsp:txXfrm>
    </dsp:sp>
    <dsp:sp modelId="{8BB6196F-3558-49D1-B900-B2B4F051EE41}">
      <dsp:nvSpPr>
        <dsp:cNvPr id="0" name=""/>
        <dsp:cNvSpPr/>
      </dsp:nvSpPr>
      <dsp:spPr>
        <a:xfrm>
          <a:off x="3942512" y="64371"/>
          <a:ext cx="1727745" cy="601082"/>
        </a:xfrm>
        <a:prstGeom prst="rec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Plan</a:t>
          </a:r>
        </a:p>
      </dsp:txBody>
      <dsp:txXfrm>
        <a:off x="3942512" y="64371"/>
        <a:ext cx="1727745" cy="601082"/>
      </dsp:txXfrm>
    </dsp:sp>
    <dsp:sp modelId="{AA81C780-A46F-49CF-91D7-C3610B1F6BA8}">
      <dsp:nvSpPr>
        <dsp:cNvPr id="0" name=""/>
        <dsp:cNvSpPr/>
      </dsp:nvSpPr>
      <dsp:spPr>
        <a:xfrm>
          <a:off x="3942512" y="620446"/>
          <a:ext cx="1727745" cy="1537199"/>
        </a:xfrm>
        <a:prstGeom prst="rect">
          <a:avLst/>
        </a:prstGeom>
        <a:solidFill>
          <a:schemeClr val="accent2">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1440"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bg1"/>
              </a:solidFill>
            </a:rPr>
            <a:t>Desired outcomes</a:t>
          </a:r>
        </a:p>
        <a:p>
          <a:pPr marL="114300" lvl="1" indent="-114300" algn="l" defTabSz="622300">
            <a:lnSpc>
              <a:spcPct val="90000"/>
            </a:lnSpc>
            <a:spcBef>
              <a:spcPct val="0"/>
            </a:spcBef>
            <a:spcAft>
              <a:spcPct val="15000"/>
            </a:spcAft>
            <a:buChar char="•"/>
          </a:pPr>
          <a:r>
            <a:rPr lang="en-US" sz="1400" kern="1200" dirty="0">
              <a:solidFill>
                <a:schemeClr val="bg1"/>
              </a:solidFill>
            </a:rPr>
            <a:t>Address gaps</a:t>
          </a:r>
        </a:p>
        <a:p>
          <a:pPr marL="114300" lvl="1" indent="-114300" algn="l" defTabSz="622300">
            <a:lnSpc>
              <a:spcPct val="90000"/>
            </a:lnSpc>
            <a:spcBef>
              <a:spcPct val="0"/>
            </a:spcBef>
            <a:spcAft>
              <a:spcPct val="15000"/>
            </a:spcAft>
            <a:buChar char="•"/>
          </a:pPr>
          <a:r>
            <a:rPr lang="en-US" sz="1400" kern="1200">
              <a:solidFill>
                <a:schemeClr val="bg1"/>
              </a:solidFill>
            </a:rPr>
            <a:t>Transformation roadmap</a:t>
          </a:r>
        </a:p>
        <a:p>
          <a:pPr marL="114300" lvl="1" indent="-114300" algn="l" defTabSz="622300">
            <a:lnSpc>
              <a:spcPct val="90000"/>
            </a:lnSpc>
            <a:spcBef>
              <a:spcPct val="0"/>
            </a:spcBef>
            <a:spcAft>
              <a:spcPct val="15000"/>
            </a:spcAft>
            <a:buChar char="•"/>
          </a:pPr>
          <a:r>
            <a:rPr lang="en-US" sz="1400" kern="1200" dirty="0">
              <a:solidFill>
                <a:schemeClr val="bg1"/>
              </a:solidFill>
            </a:rPr>
            <a:t>Design</a:t>
          </a:r>
        </a:p>
      </dsp:txBody>
      <dsp:txXfrm>
        <a:off x="3942512" y="620446"/>
        <a:ext cx="1727745" cy="1537199"/>
      </dsp:txXfrm>
    </dsp:sp>
    <dsp:sp modelId="{C133AB15-6AE9-462D-9C89-7D4AC6FA90AB}">
      <dsp:nvSpPr>
        <dsp:cNvPr id="0" name=""/>
        <dsp:cNvSpPr/>
      </dsp:nvSpPr>
      <dsp:spPr>
        <a:xfrm>
          <a:off x="5912142" y="64371"/>
          <a:ext cx="1727745" cy="601082"/>
        </a:xfrm>
        <a:prstGeom prst="rect">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Ready</a:t>
          </a:r>
        </a:p>
      </dsp:txBody>
      <dsp:txXfrm>
        <a:off x="5912142" y="64371"/>
        <a:ext cx="1727745" cy="601082"/>
      </dsp:txXfrm>
    </dsp:sp>
    <dsp:sp modelId="{B6C359FB-5CC2-4597-8E10-DF819A197663}">
      <dsp:nvSpPr>
        <dsp:cNvPr id="0" name=""/>
        <dsp:cNvSpPr/>
      </dsp:nvSpPr>
      <dsp:spPr>
        <a:xfrm>
          <a:off x="5912142" y="620446"/>
          <a:ext cx="1727745" cy="1537199"/>
        </a:xfrm>
        <a:prstGeom prst="rect">
          <a:avLst/>
        </a:prstGeom>
        <a:solidFill>
          <a:schemeClr val="accent4">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1440"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schemeClr val="bg1"/>
              </a:solidFill>
            </a:rPr>
            <a:t>Align organization</a:t>
          </a:r>
        </a:p>
        <a:p>
          <a:pPr marL="114300" lvl="1" indent="-114300" algn="l" defTabSz="622300">
            <a:lnSpc>
              <a:spcPct val="90000"/>
            </a:lnSpc>
            <a:spcBef>
              <a:spcPct val="0"/>
            </a:spcBef>
            <a:spcAft>
              <a:spcPct val="15000"/>
            </a:spcAft>
            <a:buChar char="•"/>
          </a:pPr>
          <a:r>
            <a:rPr lang="en-US" sz="1400" kern="1200">
              <a:solidFill>
                <a:schemeClr val="bg1"/>
              </a:solidFill>
            </a:rPr>
            <a:t>Transform skills</a:t>
          </a:r>
        </a:p>
        <a:p>
          <a:pPr marL="114300" lvl="1" indent="-114300" algn="l" defTabSz="622300">
            <a:lnSpc>
              <a:spcPct val="90000"/>
            </a:lnSpc>
            <a:spcBef>
              <a:spcPct val="0"/>
            </a:spcBef>
            <a:spcAft>
              <a:spcPct val="15000"/>
            </a:spcAft>
            <a:buChar char="•"/>
          </a:pPr>
          <a:r>
            <a:rPr lang="en-US" sz="1400" kern="1200" dirty="0">
              <a:solidFill>
                <a:schemeClr val="bg1"/>
              </a:solidFill>
            </a:rPr>
            <a:t>Create landing zones</a:t>
          </a:r>
        </a:p>
        <a:p>
          <a:pPr marL="114300" lvl="1" indent="-114300" algn="l" defTabSz="622300">
            <a:lnSpc>
              <a:spcPct val="90000"/>
            </a:lnSpc>
            <a:spcBef>
              <a:spcPct val="0"/>
            </a:spcBef>
            <a:spcAft>
              <a:spcPct val="15000"/>
            </a:spcAft>
            <a:buChar char="•"/>
          </a:pPr>
          <a:r>
            <a:rPr lang="en-US" sz="1400" kern="1200" dirty="0">
              <a:solidFill>
                <a:schemeClr val="bg1"/>
              </a:solidFill>
            </a:rPr>
            <a:t>Automation</a:t>
          </a:r>
        </a:p>
      </dsp:txBody>
      <dsp:txXfrm>
        <a:off x="5912142" y="620446"/>
        <a:ext cx="1727745" cy="1537199"/>
      </dsp:txXfrm>
    </dsp:sp>
    <dsp:sp modelId="{34B2302E-737D-4163-BFCA-1A73C0E54501}">
      <dsp:nvSpPr>
        <dsp:cNvPr id="0" name=""/>
        <dsp:cNvSpPr/>
      </dsp:nvSpPr>
      <dsp:spPr>
        <a:xfrm>
          <a:off x="7881772" y="64371"/>
          <a:ext cx="1727745" cy="601082"/>
        </a:xfrm>
        <a:prstGeom prst="rect">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Adopt</a:t>
          </a:r>
        </a:p>
      </dsp:txBody>
      <dsp:txXfrm>
        <a:off x="7881772" y="64371"/>
        <a:ext cx="1727745" cy="601082"/>
      </dsp:txXfrm>
    </dsp:sp>
    <dsp:sp modelId="{76AFFCED-9A94-412F-9A1C-E31F24AEA504}">
      <dsp:nvSpPr>
        <dsp:cNvPr id="0" name=""/>
        <dsp:cNvSpPr/>
      </dsp:nvSpPr>
      <dsp:spPr>
        <a:xfrm>
          <a:off x="7881772" y="620446"/>
          <a:ext cx="1727745" cy="1537199"/>
        </a:xfrm>
        <a:prstGeom prst="rect">
          <a:avLst/>
        </a:prstGeom>
        <a:solidFill>
          <a:schemeClr val="accent5">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1440"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schemeClr val="bg1"/>
              </a:solidFill>
            </a:rPr>
            <a:t>Migrate apps</a:t>
          </a:r>
        </a:p>
        <a:p>
          <a:pPr marL="114300" lvl="1" indent="-114300" algn="l" defTabSz="622300">
            <a:lnSpc>
              <a:spcPct val="90000"/>
            </a:lnSpc>
            <a:spcBef>
              <a:spcPct val="0"/>
            </a:spcBef>
            <a:spcAft>
              <a:spcPct val="15000"/>
            </a:spcAft>
            <a:buChar char="•"/>
          </a:pPr>
          <a:r>
            <a:rPr lang="en-US" sz="1400" kern="1200" dirty="0">
              <a:solidFill>
                <a:schemeClr val="bg1"/>
              </a:solidFill>
            </a:rPr>
            <a:t>Migrate data</a:t>
          </a:r>
        </a:p>
        <a:p>
          <a:pPr marL="114300" lvl="1" indent="-114300" algn="l" defTabSz="622300">
            <a:lnSpc>
              <a:spcPct val="90000"/>
            </a:lnSpc>
            <a:spcBef>
              <a:spcPct val="0"/>
            </a:spcBef>
            <a:spcAft>
              <a:spcPct val="15000"/>
            </a:spcAft>
            <a:buChar char="•"/>
          </a:pPr>
          <a:r>
            <a:rPr lang="en-US" sz="1400" kern="1200" dirty="0">
              <a:solidFill>
                <a:schemeClr val="bg1"/>
              </a:solidFill>
            </a:rPr>
            <a:t>Migrate databases</a:t>
          </a:r>
        </a:p>
        <a:p>
          <a:pPr marL="114300" lvl="1" indent="-114300" algn="l" defTabSz="622300">
            <a:lnSpc>
              <a:spcPct val="90000"/>
            </a:lnSpc>
            <a:spcBef>
              <a:spcPct val="0"/>
            </a:spcBef>
            <a:spcAft>
              <a:spcPct val="15000"/>
            </a:spcAft>
            <a:buChar char="•"/>
          </a:pPr>
          <a:r>
            <a:rPr lang="en-US" sz="1400" kern="1200" dirty="0">
              <a:solidFill>
                <a:schemeClr val="bg1"/>
              </a:solidFill>
            </a:rPr>
            <a:t>Modernize apps</a:t>
          </a:r>
        </a:p>
      </dsp:txBody>
      <dsp:txXfrm>
        <a:off x="7881772" y="620446"/>
        <a:ext cx="1727745" cy="1537199"/>
      </dsp:txXfrm>
    </dsp:sp>
    <dsp:sp modelId="{CC0D20CA-DA5B-4AEA-946D-44A8B6E5045A}">
      <dsp:nvSpPr>
        <dsp:cNvPr id="0" name=""/>
        <dsp:cNvSpPr/>
      </dsp:nvSpPr>
      <dsp:spPr>
        <a:xfrm>
          <a:off x="9851402" y="64371"/>
          <a:ext cx="1727745" cy="601082"/>
        </a:xfrm>
        <a:prstGeom prst="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Manage</a:t>
          </a:r>
        </a:p>
      </dsp:txBody>
      <dsp:txXfrm>
        <a:off x="9851402" y="64371"/>
        <a:ext cx="1727745" cy="601082"/>
      </dsp:txXfrm>
    </dsp:sp>
    <dsp:sp modelId="{55D9E0D0-F1E9-43FB-A9B9-B72AEC347EA5}">
      <dsp:nvSpPr>
        <dsp:cNvPr id="0" name=""/>
        <dsp:cNvSpPr/>
      </dsp:nvSpPr>
      <dsp:spPr>
        <a:xfrm>
          <a:off x="9851402" y="620446"/>
          <a:ext cx="1727745" cy="1537199"/>
        </a:xfrm>
        <a:prstGeom prst="rect">
          <a:avLst/>
        </a:prstGeom>
        <a:solidFill>
          <a:schemeClr val="accent6">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1440"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bg1"/>
              </a:solidFill>
            </a:rPr>
            <a:t>Infrastructure</a:t>
          </a:r>
        </a:p>
        <a:p>
          <a:pPr marL="114300" lvl="1" indent="-114300" algn="l" defTabSz="622300">
            <a:lnSpc>
              <a:spcPct val="90000"/>
            </a:lnSpc>
            <a:spcBef>
              <a:spcPct val="0"/>
            </a:spcBef>
            <a:spcAft>
              <a:spcPct val="15000"/>
            </a:spcAft>
            <a:buChar char="•"/>
          </a:pPr>
          <a:r>
            <a:rPr lang="en-US" sz="1400" kern="1200" dirty="0">
              <a:solidFill>
                <a:schemeClr val="bg1"/>
              </a:solidFill>
            </a:rPr>
            <a:t>Application</a:t>
          </a:r>
        </a:p>
        <a:p>
          <a:pPr marL="114300" lvl="1" indent="-114300" algn="l" defTabSz="622300">
            <a:lnSpc>
              <a:spcPct val="90000"/>
            </a:lnSpc>
            <a:spcBef>
              <a:spcPct val="0"/>
            </a:spcBef>
            <a:spcAft>
              <a:spcPct val="15000"/>
            </a:spcAft>
            <a:buChar char="•"/>
          </a:pPr>
          <a:r>
            <a:rPr lang="en-US" sz="1400" kern="1200" dirty="0">
              <a:solidFill>
                <a:schemeClr val="bg1"/>
              </a:solidFill>
            </a:rPr>
            <a:t>Data</a:t>
          </a:r>
        </a:p>
      </dsp:txBody>
      <dsp:txXfrm>
        <a:off x="9851402" y="620446"/>
        <a:ext cx="1727745" cy="15371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Arial" panose="020B0604020202020204" pitchFamily="34" charset="0"/>
              </a:defRPr>
            </a:lvl1pPr>
          </a:lstStyle>
          <a:p>
            <a:fld id="{78F867E9-3191-45F3-BB61-303F93D2D130}" type="datetimeFigureOut">
              <a:rPr lang="en-US" smtClean="0"/>
              <a:pPr/>
              <a:t>6/13/2023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Arial" panose="020B0604020202020204" pitchFamily="34" charset="0"/>
              </a:defRPr>
            </a:lvl1pPr>
          </a:lstStyle>
          <a:p>
            <a:fld id="{82D3CAE1-BA00-46A6-A837-1C9C6B6812D7}" type="slidenum">
              <a:rPr lang="en-US" smtClean="0"/>
              <a:pPr/>
              <a:t>‹#›</a:t>
            </a:fld>
            <a:endParaRPr lang="en-US"/>
          </a:p>
        </p:txBody>
      </p:sp>
    </p:spTree>
    <p:extLst>
      <p:ext uri="{BB962C8B-B14F-4D97-AF65-F5344CB8AC3E}">
        <p14:creationId xmlns:p14="http://schemas.microsoft.com/office/powerpoint/2010/main" val="3653066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latin typeface="Arial"/>
                <a:cs typeface="Arial"/>
              </a:rPr>
              <a:t>NTT DATA Services is a recognized leader in IT and business services including cloud, data and applications. A division of NTT DATA headquartered in Texas, the company leverages consulting and deep industry expertise to help clients accelerate and sustain value throughout their digital journeys.</a:t>
            </a:r>
            <a:r>
              <a:rPr lang="en-US" dirty="0">
                <a:latin typeface="Arial"/>
                <a:cs typeface="Arial"/>
              </a:rPr>
              <a:t> </a:t>
            </a:r>
            <a:endParaRPr lang="en-US" sz="1050" dirty="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r>
              <a:rPr lang="en-US" sz="1050" dirty="0">
                <a:latin typeface="Arial"/>
                <a:cs typeface="Arial"/>
              </a:rPr>
              <a:t>We’re known for our proven expertise and innovation in industries like healthcare, financial services, insurance, manufacturing and public sector. That, combined with unwavering dedication to your success, is why clients stay with us for years,</a:t>
            </a:r>
            <a:r>
              <a:rPr lang="en-US" dirty="0">
                <a:latin typeface="Arial"/>
                <a:cs typeface="Arial"/>
              </a:rPr>
              <a:t> </a:t>
            </a:r>
            <a:endParaRPr lang="en-US" sz="1050" dirty="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r>
              <a:rPr lang="en-US" sz="1050" b="1" dirty="0">
                <a:latin typeface="Arial"/>
                <a:cs typeface="Arial"/>
              </a:rPr>
              <a:t>A little background on our family tree:</a:t>
            </a:r>
          </a:p>
          <a:p>
            <a:endParaRPr lang="en-US" sz="1050" dirty="0">
              <a:latin typeface="Arial" panose="020B0604020202020204" pitchFamily="34" charset="0"/>
              <a:cs typeface="Arial" panose="020B0604020202020204" pitchFamily="34" charset="0"/>
            </a:endParaRPr>
          </a:p>
          <a:p>
            <a:r>
              <a:rPr lang="en-US" sz="1050" dirty="0">
                <a:latin typeface="Arial"/>
                <a:cs typeface="Arial"/>
              </a:rPr>
              <a:t>NTT is a partner to </a:t>
            </a:r>
            <a:r>
              <a:rPr lang="en-US" dirty="0">
                <a:latin typeface="Arial"/>
                <a:cs typeface="Arial"/>
              </a:rPr>
              <a:t>more than 75</a:t>
            </a:r>
            <a:r>
              <a:rPr lang="en-US" sz="1050" dirty="0">
                <a:latin typeface="Arial"/>
                <a:cs typeface="Arial"/>
              </a:rPr>
              <a:t> of the Fortune Global </a:t>
            </a:r>
            <a:r>
              <a:rPr lang="en-US" dirty="0">
                <a:latin typeface="Arial"/>
                <a:cs typeface="Arial"/>
              </a:rPr>
              <a:t>100</a:t>
            </a:r>
            <a:r>
              <a:rPr lang="en-US" sz="1050" dirty="0">
                <a:latin typeface="Arial"/>
                <a:cs typeface="Arial"/>
              </a:rPr>
              <a:t>. The company is recognized as one of the world’s most valuable global brands, ranking #41 in the Brand Finance Global 500 for 2023. https://brandirectory.com/download-report/brand-finance-global-500-2023-preview.pdf</a:t>
            </a:r>
          </a:p>
          <a:p>
            <a:endParaRPr lang="en-US" sz="1050" dirty="0">
              <a:latin typeface="Arial" panose="020B0604020202020204" pitchFamily="34" charset="0"/>
              <a:cs typeface="Arial" panose="020B0604020202020204" pitchFamily="34" charset="0"/>
            </a:endParaRPr>
          </a:p>
          <a:p>
            <a:r>
              <a:rPr lang="en-US" sz="1050" dirty="0">
                <a:latin typeface="Arial"/>
                <a:cs typeface="Arial"/>
              </a:rPr>
              <a:t>It is a $</a:t>
            </a:r>
            <a:r>
              <a:rPr lang="en-US" dirty="0">
                <a:latin typeface="Arial"/>
                <a:cs typeface="Arial"/>
              </a:rPr>
              <a:t>108B</a:t>
            </a:r>
            <a:r>
              <a:rPr lang="en-US" sz="1050" dirty="0">
                <a:latin typeface="Arial"/>
                <a:cs typeface="Arial"/>
              </a:rPr>
              <a:t> organization with </a:t>
            </a:r>
            <a:r>
              <a:rPr lang="en-US" dirty="0">
                <a:latin typeface="Arial"/>
                <a:cs typeface="Arial"/>
              </a:rPr>
              <a:t>330,000</a:t>
            </a:r>
            <a:r>
              <a:rPr lang="en-US" sz="1050" dirty="0">
                <a:latin typeface="Arial"/>
                <a:cs typeface="Arial"/>
              </a:rPr>
              <a:t>+ professionals in 80+ countries and regions and operates </a:t>
            </a:r>
            <a:r>
              <a:rPr lang="en-US" dirty="0">
                <a:latin typeface="Arial"/>
                <a:cs typeface="Arial"/>
              </a:rPr>
              <a:t>200</a:t>
            </a:r>
            <a:r>
              <a:rPr lang="en-US" sz="1050" dirty="0">
                <a:latin typeface="Arial"/>
                <a:cs typeface="Arial"/>
              </a:rPr>
              <a:t>+ data centers worldwide. NTT is ranked #</a:t>
            </a:r>
            <a:r>
              <a:rPr lang="en-US" dirty="0">
                <a:latin typeface="Arial"/>
                <a:cs typeface="Arial"/>
              </a:rPr>
              <a:t>83</a:t>
            </a:r>
            <a:r>
              <a:rPr lang="en-US" sz="1050" dirty="0">
                <a:latin typeface="Arial"/>
                <a:cs typeface="Arial"/>
              </a:rPr>
              <a:t> in the Fortune Global 500: </a:t>
            </a:r>
            <a:r>
              <a:rPr lang="en-US" dirty="0">
                <a:latin typeface="Arial"/>
                <a:cs typeface="Arial"/>
              </a:rPr>
              <a:t>https://fortune.com/company/nippon-telegraph-telephone/global500/</a:t>
            </a:r>
          </a:p>
          <a:p>
            <a:endParaRPr lang="en-US" sz="1050" dirty="0">
              <a:latin typeface="Arial" panose="020B0604020202020204" pitchFamily="34" charset="0"/>
              <a:cs typeface="Arial" panose="020B0604020202020204" pitchFamily="34" charset="0"/>
            </a:endParaRPr>
          </a:p>
          <a:p>
            <a:r>
              <a:rPr lang="en-US" sz="1050" dirty="0">
                <a:latin typeface="Arial"/>
                <a:cs typeface="Arial"/>
              </a:rPr>
              <a:t>NTT DATA is</a:t>
            </a:r>
            <a:r>
              <a:rPr lang="en-US" dirty="0">
                <a:latin typeface="Arial"/>
                <a:cs typeface="Arial"/>
              </a:rPr>
              <a:t> part of the NTT family of companies.</a:t>
            </a:r>
            <a:r>
              <a:rPr lang="en-US" sz="1050" dirty="0">
                <a:latin typeface="Arial"/>
                <a:cs typeface="Arial"/>
              </a:rPr>
              <a:t> </a:t>
            </a:r>
            <a:r>
              <a:rPr lang="en-US" dirty="0">
                <a:latin typeface="Arial"/>
                <a:cs typeface="Arial"/>
              </a:rPr>
              <a:t>It is a </a:t>
            </a:r>
            <a:r>
              <a:rPr lang="en-US" sz="1050" dirty="0">
                <a:latin typeface="Arial"/>
                <a:cs typeface="Arial"/>
              </a:rPr>
              <a:t>top 10 global business and IT services provider with </a:t>
            </a:r>
            <a:r>
              <a:rPr lang="en-US" dirty="0">
                <a:latin typeface="Arial"/>
                <a:cs typeface="Arial"/>
              </a:rPr>
              <a:t>190,000</a:t>
            </a:r>
            <a:r>
              <a:rPr lang="en-US" sz="1050" dirty="0">
                <a:latin typeface="Arial"/>
                <a:cs typeface="Arial"/>
              </a:rPr>
              <a:t>+ professionals in more than 50 countries</a:t>
            </a:r>
            <a:r>
              <a:rPr lang="en-US" dirty="0">
                <a:latin typeface="Arial"/>
                <a:cs typeface="Arial"/>
              </a:rPr>
              <a:t> (when combined with NTT Ltd.) and revenue of $30B.</a:t>
            </a:r>
            <a:r>
              <a:rPr lang="en-US" sz="1050" dirty="0">
                <a:latin typeface="Arial"/>
                <a:cs typeface="Arial"/>
              </a:rPr>
              <a:t> The company is recognized in the top-10 for the most valuable IT services brands, ranking #6 in the 2023 Brand Finance IT Services 25. https://brandirectory.com/download-report/brand-finance-it-services-25-2023-preview.pdf</a:t>
            </a:r>
          </a:p>
          <a:p>
            <a:endParaRPr lang="en-US" sz="1050" dirty="0">
              <a:latin typeface="Arial"/>
              <a:cs typeface="Arial"/>
            </a:endParaRPr>
          </a:p>
          <a:p>
            <a:r>
              <a:rPr kumimoji="1" lang="en-US" sz="1050" kern="1200" dirty="0">
                <a:solidFill>
                  <a:schemeClr val="tx1"/>
                </a:solidFill>
                <a:effectLst/>
                <a:latin typeface="Arial" panose="020B0604020202020204" pitchFamily="34" charset="0"/>
                <a:ea typeface="+mn-ea"/>
                <a:cs typeface="Arial" panose="020B0604020202020204" pitchFamily="34" charset="0"/>
              </a:rPr>
              <a:t>NTT DATA Services is part of NTT DATA’s $18B global business outside of Japan. </a:t>
            </a:r>
            <a:endParaRPr lang="en-US" sz="1050" dirty="0">
              <a:latin typeface="Arial" panose="020B0604020202020204" pitchFamily="34" charset="0"/>
              <a:cs typeface="Arial" panose="020B0604020202020204" pitchFamily="34" charset="0"/>
            </a:endParaRPr>
          </a:p>
          <a:p>
            <a:endParaRPr lang="en-US" sz="1050" dirty="0">
              <a:latin typeface="Arial"/>
              <a:cs typeface="Arial"/>
            </a:endParaRPr>
          </a:p>
          <a:p>
            <a:r>
              <a:rPr lang="en-US" sz="1050" dirty="0">
                <a:latin typeface="Arial"/>
                <a:cs typeface="Arial"/>
              </a:rPr>
              <a:t>Together, we collaborate on applied innovations and deliver solutions from the network and data center to the boardroom. </a:t>
            </a:r>
          </a:p>
          <a:p>
            <a:endParaRPr lang="en-US" sz="1050" dirty="0">
              <a:latin typeface="Arial" panose="020B0604020202020204" pitchFamily="34" charset="0"/>
              <a:cs typeface="Arial" panose="020B0604020202020204" pitchFamily="34" charset="0"/>
            </a:endParaRPr>
          </a:p>
          <a:p>
            <a:r>
              <a:rPr kumimoji="1" lang="en-US" sz="1050" b="1" kern="1200" dirty="0">
                <a:solidFill>
                  <a:schemeClr val="tx1"/>
                </a:solidFill>
                <a:effectLst/>
                <a:latin typeface="Arial"/>
                <a:cs typeface="Arial"/>
              </a:rPr>
              <a:t>Conversion rate for NTT DATA FY2021 revenue: 1 USD = 112.42 JPY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latin typeface="Arial"/>
                <a:cs typeface="Arial"/>
              </a:rPr>
              <a:t>Conversion rate for NTT FY2021 revenue: 1 USD = 112.39 JPY</a:t>
            </a:r>
            <a:endParaRPr lang="en-US" sz="1050" b="1" dirty="0"/>
          </a:p>
          <a:p>
            <a:endParaRPr lang="en-US" sz="1050" b="1" kern="1200" dirty="0">
              <a:solidFill>
                <a:schemeClr val="tx1"/>
              </a:solidFill>
              <a:effectLst/>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AF9AAED7-EB68-B44B-A29A-E9CFE7A1147D}" type="slidenum">
              <a:rPr lang="ja-JP" altLang="en-US" smtClean="0"/>
              <a:pPr/>
              <a:t>2</a:t>
            </a:fld>
            <a:endParaRPr lang="ja-JP" altLang="en-US"/>
          </a:p>
        </p:txBody>
      </p:sp>
    </p:spTree>
    <p:extLst>
      <p:ext uri="{BB962C8B-B14F-4D97-AF65-F5344CB8AC3E}">
        <p14:creationId xmlns:p14="http://schemas.microsoft.com/office/powerpoint/2010/main" val="149835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9AAED7-EB68-B44B-A29A-E9CFE7A1147D}" type="slidenum">
              <a:rPr lang="ja-JP" altLang="en-US" smtClean="0"/>
              <a:pPr/>
              <a:t>3</a:t>
            </a:fld>
            <a:endParaRPr lang="ja-JP" altLang="en-US"/>
          </a:p>
        </p:txBody>
      </p:sp>
    </p:spTree>
    <p:extLst>
      <p:ext uri="{BB962C8B-B14F-4D97-AF65-F5344CB8AC3E}">
        <p14:creationId xmlns:p14="http://schemas.microsoft.com/office/powerpoint/2010/main" val="165014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DA1099-F731-485F-8283-5EAC78D8DF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085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DA1099-F731-485F-8283-5EAC78D8DF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118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279895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DA1099-F731-485F-8283-5EAC78D8DF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30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3.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  (White Logotype)">
    <p:spTree>
      <p:nvGrpSpPr>
        <p:cNvPr id="1" name=""/>
        <p:cNvGrpSpPr/>
        <p:nvPr/>
      </p:nvGrpSpPr>
      <p:grpSpPr>
        <a:xfrm>
          <a:off x="0" y="0"/>
          <a:ext cx="0" cy="0"/>
          <a:chOff x="0" y="0"/>
          <a:chExt cx="0" cy="0"/>
        </a:xfrm>
      </p:grpSpPr>
      <p:sp>
        <p:nvSpPr>
          <p:cNvPr id="10" name="正方形/長方形 13">
            <a:extLst>
              <a:ext uri="{FF2B5EF4-FFF2-40B4-BE49-F238E27FC236}">
                <a16:creationId xmlns:a16="http://schemas.microsoft.com/office/drawing/2014/main" id="{0F412132-415D-65A9-0BD8-A14C7ED476AE}"/>
              </a:ext>
            </a:extLst>
          </p:cNvPr>
          <p:cNvSpPr/>
          <p:nvPr userDrawn="1"/>
        </p:nvSpPr>
        <p:spPr>
          <a:xfrm>
            <a:off x="5" y="4576417"/>
            <a:ext cx="12192119" cy="2281583"/>
          </a:xfrm>
          <a:prstGeom prst="rect">
            <a:avLst/>
          </a:prstGeom>
          <a:solidFill>
            <a:schemeClr val="accent2">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HGPGothicE" charset="-128"/>
              <a:ea typeface="HGPGothicE" charset="-128"/>
              <a:cs typeface="+mn-cs"/>
            </a:endParaRPr>
          </a:p>
        </p:txBody>
      </p:sp>
      <p:pic>
        <p:nvPicPr>
          <p:cNvPr id="5" name="Picture 4">
            <a:extLst>
              <a:ext uri="{FF2B5EF4-FFF2-40B4-BE49-F238E27FC236}">
                <a16:creationId xmlns:a16="http://schemas.microsoft.com/office/drawing/2014/main" id="{C3B349AC-4BF2-4CE4-1614-D76FDB0C9EF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8952" cy="6858000"/>
          </a:xfrm>
          <a:prstGeom prst="rect">
            <a:avLst/>
          </a:prstGeom>
        </p:spPr>
      </p:pic>
      <p:sp>
        <p:nvSpPr>
          <p:cNvPr id="12" name="TextBox 11"/>
          <p:cNvSpPr txBox="1"/>
          <p:nvPr userDrawn="1"/>
        </p:nvSpPr>
        <p:spPr>
          <a:xfrm>
            <a:off x="2681822" y="1892305"/>
            <a:ext cx="184731" cy="461665"/>
          </a:xfrm>
          <a:prstGeom prst="rect">
            <a:avLst/>
          </a:prstGeom>
          <a:noFill/>
        </p:spPr>
        <p:txBody>
          <a:bodyPr wrap="none">
            <a:spAutoFit/>
          </a:bodyPr>
          <a:lstStyle/>
          <a:p>
            <a:pPr>
              <a:defRPr/>
            </a:pPr>
            <a:endParaRPr lang="en-US" sz="2400">
              <a:solidFill>
                <a:srgbClr val="404040"/>
              </a:solidFill>
              <a:latin typeface="HGPGothicE" charset="-128"/>
              <a:ea typeface="HGPGothicE" charset="-128"/>
            </a:endParaRPr>
          </a:p>
        </p:txBody>
      </p:sp>
      <p:pic>
        <p:nvPicPr>
          <p:cNvPr id="11" name="Picture 14">
            <a:extLst>
              <a:ext uri="{FF2B5EF4-FFF2-40B4-BE49-F238E27FC236}">
                <a16:creationId xmlns:a16="http://schemas.microsoft.com/office/drawing/2014/main" id="{54C5CEBE-BF39-4093-A05B-37176107DDB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413807" y="172529"/>
            <a:ext cx="2617572" cy="894001"/>
          </a:xfrm>
          <a:prstGeom prst="rect">
            <a:avLst/>
          </a:prstGeom>
        </p:spPr>
      </p:pic>
      <p:sp>
        <p:nvSpPr>
          <p:cNvPr id="2" name="TextBox 12">
            <a:extLst>
              <a:ext uri="{FF2B5EF4-FFF2-40B4-BE49-F238E27FC236}">
                <a16:creationId xmlns:a16="http://schemas.microsoft.com/office/drawing/2014/main" id="{EF15742A-E7D2-A3AB-C08E-D3318268AC8C}"/>
              </a:ext>
            </a:extLst>
          </p:cNvPr>
          <p:cNvSpPr txBox="1"/>
          <p:nvPr userDrawn="1"/>
        </p:nvSpPr>
        <p:spPr>
          <a:xfrm>
            <a:off x="9576766" y="6597352"/>
            <a:ext cx="2291653" cy="123111"/>
          </a:xfrm>
          <a:prstGeom prst="rect">
            <a:avLst/>
          </a:prstGeom>
          <a:noFill/>
        </p:spPr>
        <p:txBody>
          <a:bodyPr wrap="none" tIns="0" rIns="0" bIns="0">
            <a:spAutoFit/>
          </a:bodyPr>
          <a:lstStyle/>
          <a:p>
            <a:pPr marL="0" marR="0" lvl="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chemeClr val="tx1">
                    <a:lumMod val="50000"/>
                    <a:lumOff val="50000"/>
                  </a:schemeClr>
                </a:solidFill>
                <a:effectLst/>
                <a:uLnTx/>
                <a:uFillTx/>
                <a:latin typeface="Arial" panose="020B0604020202020204"/>
                <a:ea typeface="HGPGothicE" charset="-128"/>
                <a:cs typeface="Meiryo UI" pitchFamily="50" charset="-128"/>
              </a:rPr>
              <a:t>© 2023 NTT DATA Services. All rights reserved.</a:t>
            </a:r>
          </a:p>
        </p:txBody>
      </p:sp>
      <p:pic>
        <p:nvPicPr>
          <p:cNvPr id="6" name="図 17">
            <a:extLst>
              <a:ext uri="{FF2B5EF4-FFF2-40B4-BE49-F238E27FC236}">
                <a16:creationId xmlns:a16="http://schemas.microsoft.com/office/drawing/2014/main" id="{26D50D2C-C5C6-4770-BDBC-48BCB12EAC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3809998" cy="6858001"/>
          </a:xfrm>
          <a:prstGeom prst="rect">
            <a:avLst/>
          </a:prstGeom>
        </p:spPr>
      </p:pic>
      <p:sp>
        <p:nvSpPr>
          <p:cNvPr id="8" name="Text Placeholder 2">
            <a:extLst>
              <a:ext uri="{FF2B5EF4-FFF2-40B4-BE49-F238E27FC236}">
                <a16:creationId xmlns:a16="http://schemas.microsoft.com/office/drawing/2014/main" id="{E61FA506-5583-347F-A2FE-DBDDE58891B5}"/>
              </a:ext>
            </a:extLst>
          </p:cNvPr>
          <p:cNvSpPr>
            <a:spLocks noGrp="1"/>
          </p:cNvSpPr>
          <p:nvPr>
            <p:ph type="body" idx="18" hasCustomPrompt="1"/>
          </p:nvPr>
        </p:nvSpPr>
        <p:spPr>
          <a:xfrm>
            <a:off x="4264594" y="3990662"/>
            <a:ext cx="7696200" cy="792088"/>
          </a:xfrm>
          <a:prstGeom prst="rect">
            <a:avLst/>
          </a:prstGeom>
          <a:effectLst/>
        </p:spPr>
        <p:txBody>
          <a:bodyPr anchor="t">
            <a:normAutofit/>
          </a:bodyPr>
          <a:lstStyle>
            <a:lvl1pPr marL="0" indent="0" algn="r" fontAlgn="ctr">
              <a:spcBef>
                <a:spcPts val="0"/>
              </a:spcBef>
              <a:buNone/>
              <a:defRPr sz="1600" b="0" i="0" baseline="0">
                <a:solidFill>
                  <a:schemeClr val="tx1"/>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r>
              <a:rPr lang="en-US" altLang="ja-JP"/>
              <a:t>&lt;MM/DD/YYYY&gt;</a:t>
            </a:r>
            <a:br>
              <a:rPr lang="en-US" altLang="ja-JP"/>
            </a:br>
            <a:r>
              <a:rPr lang="en-US" altLang="ja-JP"/>
              <a:t>&lt;NTT DATA Corporation&gt;</a:t>
            </a:r>
            <a:br>
              <a:rPr lang="en-US" altLang="ja-JP"/>
            </a:br>
            <a:r>
              <a:rPr lang="en-US" altLang="ja-JP"/>
              <a:t>&lt;XXXXXXXXXXXX&gt;</a:t>
            </a:r>
          </a:p>
        </p:txBody>
      </p:sp>
      <p:sp>
        <p:nvSpPr>
          <p:cNvPr id="13" name="Title 12">
            <a:extLst>
              <a:ext uri="{FF2B5EF4-FFF2-40B4-BE49-F238E27FC236}">
                <a16:creationId xmlns:a16="http://schemas.microsoft.com/office/drawing/2014/main" id="{FDF7587B-4691-35DE-DE49-4AD7A1464921}"/>
              </a:ext>
            </a:extLst>
          </p:cNvPr>
          <p:cNvSpPr>
            <a:spLocks noGrp="1"/>
          </p:cNvSpPr>
          <p:nvPr>
            <p:ph type="title"/>
          </p:nvPr>
        </p:nvSpPr>
        <p:spPr>
          <a:xfrm>
            <a:off x="4018722" y="2284152"/>
            <a:ext cx="7942072" cy="1706509"/>
          </a:xfrm>
        </p:spPr>
        <p:txBody>
          <a:bodyPr anchor="b">
            <a:normAutofit/>
          </a:bodyPr>
          <a:lstStyle>
            <a:lvl1pPr algn="r">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12953951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47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Break_Smart Blue">
    <p:bg>
      <p:bgPr>
        <a:solidFill>
          <a:schemeClr val="bg2"/>
        </a:solidFill>
        <a:effectLst/>
      </p:bgPr>
    </p:bg>
    <p:spTree>
      <p:nvGrpSpPr>
        <p:cNvPr id="1" name=""/>
        <p:cNvGrpSpPr/>
        <p:nvPr/>
      </p:nvGrpSpPr>
      <p:grpSpPr>
        <a:xfrm>
          <a:off x="0" y="0"/>
          <a:ext cx="0" cy="0"/>
          <a:chOff x="0" y="0"/>
          <a:chExt cx="0" cy="0"/>
        </a:xfrm>
      </p:grpSpPr>
      <p:sp>
        <p:nvSpPr>
          <p:cNvPr id="5" name="Freeform 5"/>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2B95B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12" name="タイトル 1"/>
          <p:cNvSpPr>
            <a:spLocks noGrp="1"/>
          </p:cNvSpPr>
          <p:nvPr>
            <p:ph type="title" hasCustomPrompt="1"/>
          </p:nvPr>
        </p:nvSpPr>
        <p:spPr>
          <a:xfrm>
            <a:off x="3352800" y="0"/>
            <a:ext cx="8839200" cy="6857999"/>
          </a:xfrm>
          <a:prstGeom prst="rect">
            <a:avLst/>
          </a:prstGeom>
        </p:spPr>
        <p:txBody>
          <a:bodyPr anchor="ctr" anchorCtr="1">
            <a:normAutofit/>
          </a:bodyPr>
          <a:lstStyle>
            <a:lvl1pPr algn="ctr">
              <a:defRPr sz="3200" spc="0" baseline="0">
                <a:solidFill>
                  <a:srgbClr val="FFFFFF"/>
                </a:solidFill>
                <a:latin typeface="+mj-lt"/>
              </a:defRPr>
            </a:lvl1pPr>
          </a:lstStyle>
          <a:p>
            <a:r>
              <a:rPr kumimoji="1" lang="en-US" altLang="ja-JP"/>
              <a:t>Click to edit Title</a:t>
            </a:r>
            <a:endParaRPr kumimoji="1" lang="ja-JP" altLang="en-US"/>
          </a:p>
        </p:txBody>
      </p:sp>
      <p:sp>
        <p:nvSpPr>
          <p:cNvPr id="8" name="TextBox 12"/>
          <p:cNvSpPr txBox="1"/>
          <p:nvPr userDrawn="1"/>
        </p:nvSpPr>
        <p:spPr>
          <a:xfrm>
            <a:off x="231285" y="6593330"/>
            <a:ext cx="1616243" cy="123111"/>
          </a:xfrm>
          <a:prstGeom prst="rect">
            <a:avLst/>
          </a:prstGeom>
          <a:noFill/>
        </p:spPr>
        <p:txBody>
          <a:bodyPr tIns="0" bIns="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FFFFFF"/>
                </a:solidFill>
                <a:effectLst/>
                <a:uLnTx/>
                <a:uFillTx/>
                <a:latin typeface="Arial" panose="020B0604020202020204"/>
                <a:ea typeface="HGPGothicE" charset="-128"/>
                <a:cs typeface="Meiryo UI" pitchFamily="50" charset="-128"/>
              </a:rPr>
              <a:t>© 2022 NTT DATA, Inc.</a:t>
            </a:r>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76520" y="6503752"/>
            <a:ext cx="1178351" cy="296174"/>
          </a:xfrm>
          <a:prstGeom prst="rect">
            <a:avLst/>
          </a:prstGeom>
        </p:spPr>
      </p:pic>
      <p:sp>
        <p:nvSpPr>
          <p:cNvPr id="7" name="TextBox 12"/>
          <p:cNvSpPr txBox="1"/>
          <p:nvPr userDrawn="1"/>
        </p:nvSpPr>
        <p:spPr>
          <a:xfrm>
            <a:off x="231285" y="6593330"/>
            <a:ext cx="2383986" cy="123111"/>
          </a:xfrm>
          <a:prstGeom prst="rect">
            <a:avLst/>
          </a:prstGeom>
          <a:noFill/>
        </p:spPr>
        <p:txBody>
          <a:bodyPr wrap="none" tIns="0" bIns="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FFFFFF"/>
                </a:solidFill>
                <a:effectLst/>
                <a:uLnTx/>
                <a:uFillTx/>
                <a:latin typeface="Arial" panose="020B0604020202020204"/>
                <a:ea typeface="HGPGothicE" charset="-128"/>
                <a:cs typeface="Meiryo UI" pitchFamily="50" charset="-128"/>
              </a:rPr>
              <a:t>© 2023 NTT DATA Services. All rights reserved.</a:t>
            </a:r>
          </a:p>
        </p:txBody>
      </p:sp>
      <p:sp>
        <p:nvSpPr>
          <p:cNvPr id="2" name="TextBox 16">
            <a:extLst>
              <a:ext uri="{FF2B5EF4-FFF2-40B4-BE49-F238E27FC236}">
                <a16:creationId xmlns:a16="http://schemas.microsoft.com/office/drawing/2014/main" id="{7849E0A2-BD8D-D1FE-1D52-C4526E51BD5C}"/>
              </a:ext>
            </a:extLst>
          </p:cNvPr>
          <p:cNvSpPr txBox="1"/>
          <p:nvPr userDrawn="1"/>
        </p:nvSpPr>
        <p:spPr>
          <a:xfrm>
            <a:off x="5761153" y="6574564"/>
            <a:ext cx="670231" cy="138499"/>
          </a:xfrm>
          <a:prstGeom prst="rect">
            <a:avLst/>
          </a:prstGeom>
          <a:noFill/>
        </p:spPr>
        <p:txBody>
          <a:bodyPr wrap="square" t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F9AC1C8-10F2-4A77-9A6E-9375F974715F}" type="slidenum">
              <a:rPr kumimoji="0" lang="en-US" sz="900" b="0" i="0" u="none" strike="noStrike" kern="1200" cap="none" spc="0" normalizeH="0" baseline="0" noProof="0">
                <a:ln>
                  <a:noFill/>
                </a:ln>
                <a:solidFill>
                  <a:srgbClr val="FFFFFF"/>
                </a:solidFill>
                <a:effectLst/>
                <a:uLnTx/>
                <a:uFillTx/>
                <a:latin typeface="Arial" panose="020B0604020202020204"/>
                <a:ea typeface="HGPGothicE" charset="-128"/>
                <a:cs typeface="HGPGothicE" charset="-128"/>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Arial" panose="020B0604020202020204"/>
              <a:ea typeface="HGPGothicE" charset="-128"/>
              <a:cs typeface="HGPGothicE" charset="-128"/>
            </a:endParaRPr>
          </a:p>
        </p:txBody>
      </p:sp>
    </p:spTree>
    <p:extLst>
      <p:ext uri="{BB962C8B-B14F-4D97-AF65-F5344CB8AC3E}">
        <p14:creationId xmlns:p14="http://schemas.microsoft.com/office/powerpoint/2010/main" val="37092421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Break_Delightful Yellow">
    <p:bg>
      <p:bgPr>
        <a:solidFill>
          <a:schemeClr val="accent3"/>
        </a:solidFill>
        <a:effectLst/>
      </p:bgPr>
    </p:bg>
    <p:spTree>
      <p:nvGrpSpPr>
        <p:cNvPr id="1" name=""/>
        <p:cNvGrpSpPr/>
        <p:nvPr/>
      </p:nvGrpSpPr>
      <p:grpSpPr>
        <a:xfrm>
          <a:off x="0" y="0"/>
          <a:ext cx="0" cy="0"/>
          <a:chOff x="0" y="0"/>
          <a:chExt cx="0" cy="0"/>
        </a:xfrm>
      </p:grpSpPr>
      <p:sp>
        <p:nvSpPr>
          <p:cNvPr id="5" name="Freeform 5"/>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EAC22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12" name="タイトル 1"/>
          <p:cNvSpPr>
            <a:spLocks noGrp="1"/>
          </p:cNvSpPr>
          <p:nvPr>
            <p:ph type="title" hasCustomPrompt="1"/>
          </p:nvPr>
        </p:nvSpPr>
        <p:spPr>
          <a:xfrm>
            <a:off x="3352800" y="0"/>
            <a:ext cx="8839200" cy="6857999"/>
          </a:xfrm>
          <a:prstGeom prst="rect">
            <a:avLst/>
          </a:prstGeom>
        </p:spPr>
        <p:txBody>
          <a:bodyPr anchor="ctr" anchorCtr="1">
            <a:normAutofit/>
          </a:bodyPr>
          <a:lstStyle>
            <a:lvl1pPr algn="ctr">
              <a:defRPr sz="3200" spc="0" baseline="0">
                <a:solidFill>
                  <a:srgbClr val="FFFFFF"/>
                </a:solidFill>
                <a:latin typeface="+mj-lt"/>
              </a:defRPr>
            </a:lvl1pPr>
          </a:lstStyle>
          <a:p>
            <a:r>
              <a:rPr kumimoji="1" lang="en-US" altLang="ja-JP"/>
              <a:t>Click to edit Title</a:t>
            </a:r>
            <a:endParaRPr kumimoji="1" lang="ja-JP" altLang="en-US"/>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76520" y="6503752"/>
            <a:ext cx="1178351" cy="296174"/>
          </a:xfrm>
          <a:prstGeom prst="rect">
            <a:avLst/>
          </a:prstGeom>
        </p:spPr>
      </p:pic>
      <p:sp>
        <p:nvSpPr>
          <p:cNvPr id="7" name="TextBox 12"/>
          <p:cNvSpPr txBox="1"/>
          <p:nvPr userDrawn="1"/>
        </p:nvSpPr>
        <p:spPr>
          <a:xfrm>
            <a:off x="231285" y="6593330"/>
            <a:ext cx="2383986" cy="123111"/>
          </a:xfrm>
          <a:prstGeom prst="rect">
            <a:avLst/>
          </a:prstGeom>
          <a:noFill/>
        </p:spPr>
        <p:txBody>
          <a:bodyPr wrap="none" tIns="0" bIns="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FFFFFF"/>
                </a:solidFill>
                <a:effectLst/>
                <a:uLnTx/>
                <a:uFillTx/>
                <a:latin typeface="Arial" panose="020B0604020202020204"/>
                <a:ea typeface="HGPGothicE" charset="-128"/>
                <a:cs typeface="Meiryo UI" pitchFamily="50" charset="-128"/>
              </a:rPr>
              <a:t>© 2023 NTT DATA Services. All rights reserved.</a:t>
            </a:r>
          </a:p>
        </p:txBody>
      </p:sp>
      <p:sp>
        <p:nvSpPr>
          <p:cNvPr id="2" name="TextBox 16">
            <a:extLst>
              <a:ext uri="{FF2B5EF4-FFF2-40B4-BE49-F238E27FC236}">
                <a16:creationId xmlns:a16="http://schemas.microsoft.com/office/drawing/2014/main" id="{75261FB5-2598-83E9-95EE-BC38F11D564B}"/>
              </a:ext>
            </a:extLst>
          </p:cNvPr>
          <p:cNvSpPr txBox="1"/>
          <p:nvPr userDrawn="1"/>
        </p:nvSpPr>
        <p:spPr>
          <a:xfrm>
            <a:off x="5761153" y="6574564"/>
            <a:ext cx="670231" cy="138499"/>
          </a:xfrm>
          <a:prstGeom prst="rect">
            <a:avLst/>
          </a:prstGeom>
          <a:noFill/>
        </p:spPr>
        <p:txBody>
          <a:bodyPr wrap="square" t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F9AC1C8-10F2-4A77-9A6E-9375F974715F}" type="slidenum">
              <a:rPr kumimoji="0" lang="en-US" sz="900" b="0" i="0" u="none" strike="noStrike" kern="1200" cap="none" spc="0" normalizeH="0" baseline="0" noProof="0">
                <a:ln>
                  <a:noFill/>
                </a:ln>
                <a:solidFill>
                  <a:srgbClr val="FFFFFF"/>
                </a:solidFill>
                <a:effectLst/>
                <a:uLnTx/>
                <a:uFillTx/>
                <a:latin typeface="Arial" panose="020B0604020202020204"/>
                <a:ea typeface="HGPGothicE" charset="-128"/>
                <a:cs typeface="HGPGothicE" charset="-128"/>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Arial" panose="020B0604020202020204"/>
              <a:ea typeface="HGPGothicE" charset="-128"/>
              <a:cs typeface="HGPGothicE" charset="-128"/>
            </a:endParaRPr>
          </a:p>
        </p:txBody>
      </p:sp>
    </p:spTree>
    <p:extLst>
      <p:ext uri="{BB962C8B-B14F-4D97-AF65-F5344CB8AC3E}">
        <p14:creationId xmlns:p14="http://schemas.microsoft.com/office/powerpoint/2010/main" val="3649225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Break_Dyanmic Red">
    <p:bg>
      <p:bgPr>
        <a:solidFill>
          <a:schemeClr val="accent4"/>
        </a:solidFill>
        <a:effectLst/>
      </p:bgPr>
    </p:bg>
    <p:spTree>
      <p:nvGrpSpPr>
        <p:cNvPr id="1" name=""/>
        <p:cNvGrpSpPr/>
        <p:nvPr/>
      </p:nvGrpSpPr>
      <p:grpSpPr>
        <a:xfrm>
          <a:off x="0" y="0"/>
          <a:ext cx="0" cy="0"/>
          <a:chOff x="0" y="0"/>
          <a:chExt cx="0" cy="0"/>
        </a:xfrm>
      </p:grpSpPr>
      <p:sp>
        <p:nvSpPr>
          <p:cNvPr id="5" name="Freeform 5"/>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C7634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12" name="タイトル 1"/>
          <p:cNvSpPr>
            <a:spLocks noGrp="1"/>
          </p:cNvSpPr>
          <p:nvPr>
            <p:ph type="title" hasCustomPrompt="1"/>
          </p:nvPr>
        </p:nvSpPr>
        <p:spPr>
          <a:xfrm>
            <a:off x="3352800" y="0"/>
            <a:ext cx="8839200" cy="6857999"/>
          </a:xfrm>
          <a:prstGeom prst="rect">
            <a:avLst/>
          </a:prstGeom>
        </p:spPr>
        <p:txBody>
          <a:bodyPr anchor="ctr" anchorCtr="1">
            <a:normAutofit/>
          </a:bodyPr>
          <a:lstStyle>
            <a:lvl1pPr algn="ctr">
              <a:defRPr sz="3200" spc="0" baseline="0">
                <a:solidFill>
                  <a:srgbClr val="FFFFFF"/>
                </a:solidFill>
                <a:latin typeface="+mj-lt"/>
              </a:defRPr>
            </a:lvl1pPr>
          </a:lstStyle>
          <a:p>
            <a:r>
              <a:rPr kumimoji="1" lang="en-US" altLang="ja-JP"/>
              <a:t>Click to edit Title</a:t>
            </a:r>
            <a:endParaRPr kumimoji="1" lang="ja-JP" altLang="en-US"/>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76520" y="6503752"/>
            <a:ext cx="1178351" cy="296174"/>
          </a:xfrm>
          <a:prstGeom prst="rect">
            <a:avLst/>
          </a:prstGeom>
        </p:spPr>
      </p:pic>
      <p:sp>
        <p:nvSpPr>
          <p:cNvPr id="7" name="TextBox 12"/>
          <p:cNvSpPr txBox="1"/>
          <p:nvPr userDrawn="1"/>
        </p:nvSpPr>
        <p:spPr>
          <a:xfrm>
            <a:off x="231285" y="6593330"/>
            <a:ext cx="2383986" cy="123111"/>
          </a:xfrm>
          <a:prstGeom prst="rect">
            <a:avLst/>
          </a:prstGeom>
          <a:noFill/>
        </p:spPr>
        <p:txBody>
          <a:bodyPr wrap="none" tIns="0" bIns="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FFFFFF"/>
                </a:solidFill>
                <a:effectLst/>
                <a:uLnTx/>
                <a:uFillTx/>
                <a:latin typeface="Arial" panose="020B0604020202020204"/>
                <a:ea typeface="HGPGothicE" charset="-128"/>
                <a:cs typeface="Meiryo UI" pitchFamily="50" charset="-128"/>
              </a:rPr>
              <a:t>© 2023 NTT DATA Services. All rights reserved.</a:t>
            </a:r>
          </a:p>
        </p:txBody>
      </p:sp>
      <p:sp>
        <p:nvSpPr>
          <p:cNvPr id="2" name="TextBox 16">
            <a:extLst>
              <a:ext uri="{FF2B5EF4-FFF2-40B4-BE49-F238E27FC236}">
                <a16:creationId xmlns:a16="http://schemas.microsoft.com/office/drawing/2014/main" id="{CA88888E-621D-00C5-12D3-F9823FCC5E55}"/>
              </a:ext>
            </a:extLst>
          </p:cNvPr>
          <p:cNvSpPr txBox="1"/>
          <p:nvPr userDrawn="1"/>
        </p:nvSpPr>
        <p:spPr>
          <a:xfrm>
            <a:off x="5761153" y="6574564"/>
            <a:ext cx="670231" cy="138499"/>
          </a:xfrm>
          <a:prstGeom prst="rect">
            <a:avLst/>
          </a:prstGeom>
          <a:noFill/>
        </p:spPr>
        <p:txBody>
          <a:bodyPr wrap="square" t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F9AC1C8-10F2-4A77-9A6E-9375F974715F}" type="slidenum">
              <a:rPr kumimoji="0" lang="en-US" sz="900" b="0" i="0" u="none" strike="noStrike" kern="1200" cap="none" spc="0" normalizeH="0" baseline="0" noProof="0">
                <a:ln>
                  <a:noFill/>
                </a:ln>
                <a:solidFill>
                  <a:srgbClr val="FFFFFF"/>
                </a:solidFill>
                <a:effectLst/>
                <a:uLnTx/>
                <a:uFillTx/>
                <a:latin typeface="Arial" panose="020B0604020202020204"/>
                <a:ea typeface="HGPGothicE" charset="-128"/>
                <a:cs typeface="HGPGothicE" charset="-128"/>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Arial" panose="020B0604020202020204"/>
              <a:ea typeface="HGPGothicE" charset="-128"/>
              <a:cs typeface="HGPGothicE" charset="-128"/>
            </a:endParaRPr>
          </a:p>
        </p:txBody>
      </p:sp>
    </p:spTree>
    <p:extLst>
      <p:ext uri="{BB962C8B-B14F-4D97-AF65-F5344CB8AC3E}">
        <p14:creationId xmlns:p14="http://schemas.microsoft.com/office/powerpoint/2010/main" val="42312264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Break_Green">
    <p:bg>
      <p:bgPr>
        <a:solidFill>
          <a:schemeClr val="accent5"/>
        </a:solidFill>
        <a:effectLst/>
      </p:bgPr>
    </p:bg>
    <p:spTree>
      <p:nvGrpSpPr>
        <p:cNvPr id="1" name=""/>
        <p:cNvGrpSpPr/>
        <p:nvPr/>
      </p:nvGrpSpPr>
      <p:grpSpPr>
        <a:xfrm>
          <a:off x="0" y="0"/>
          <a:ext cx="0" cy="0"/>
          <a:chOff x="0" y="0"/>
          <a:chExt cx="0" cy="0"/>
        </a:xfrm>
      </p:grpSpPr>
      <p:sp>
        <p:nvSpPr>
          <p:cNvPr id="5" name="Freeform 5"/>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98BF7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12" name="タイトル 1"/>
          <p:cNvSpPr>
            <a:spLocks noGrp="1"/>
          </p:cNvSpPr>
          <p:nvPr>
            <p:ph type="title" hasCustomPrompt="1"/>
          </p:nvPr>
        </p:nvSpPr>
        <p:spPr>
          <a:xfrm>
            <a:off x="3352800" y="0"/>
            <a:ext cx="8839200" cy="6857999"/>
          </a:xfrm>
          <a:prstGeom prst="rect">
            <a:avLst/>
          </a:prstGeom>
        </p:spPr>
        <p:txBody>
          <a:bodyPr anchor="ctr" anchorCtr="1">
            <a:normAutofit/>
          </a:bodyPr>
          <a:lstStyle>
            <a:lvl1pPr algn="ctr">
              <a:defRPr sz="3200" spc="0" baseline="0">
                <a:solidFill>
                  <a:srgbClr val="FFFFFF"/>
                </a:solidFill>
                <a:latin typeface="+mj-lt"/>
              </a:defRPr>
            </a:lvl1pPr>
          </a:lstStyle>
          <a:p>
            <a:r>
              <a:rPr kumimoji="1" lang="en-US" altLang="ja-JP"/>
              <a:t>Click to edit Title</a:t>
            </a:r>
            <a:endParaRPr kumimoji="1" lang="ja-JP" altLang="en-US"/>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76520" y="6503752"/>
            <a:ext cx="1178351" cy="296174"/>
          </a:xfrm>
          <a:prstGeom prst="rect">
            <a:avLst/>
          </a:prstGeom>
        </p:spPr>
      </p:pic>
      <p:sp>
        <p:nvSpPr>
          <p:cNvPr id="7" name="TextBox 12"/>
          <p:cNvSpPr txBox="1"/>
          <p:nvPr userDrawn="1"/>
        </p:nvSpPr>
        <p:spPr>
          <a:xfrm>
            <a:off x="231285" y="6593330"/>
            <a:ext cx="2383986" cy="123111"/>
          </a:xfrm>
          <a:prstGeom prst="rect">
            <a:avLst/>
          </a:prstGeom>
          <a:noFill/>
        </p:spPr>
        <p:txBody>
          <a:bodyPr wrap="none" tIns="0" bIns="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FFFFFF"/>
                </a:solidFill>
                <a:effectLst/>
                <a:uLnTx/>
                <a:uFillTx/>
                <a:latin typeface="Arial" panose="020B0604020202020204"/>
                <a:ea typeface="HGPGothicE" charset="-128"/>
                <a:cs typeface="Meiryo UI" pitchFamily="50" charset="-128"/>
              </a:rPr>
              <a:t>© 2023 NTT DATA Services. All rights reserved.</a:t>
            </a:r>
          </a:p>
        </p:txBody>
      </p:sp>
      <p:sp>
        <p:nvSpPr>
          <p:cNvPr id="2" name="TextBox 16">
            <a:extLst>
              <a:ext uri="{FF2B5EF4-FFF2-40B4-BE49-F238E27FC236}">
                <a16:creationId xmlns:a16="http://schemas.microsoft.com/office/drawing/2014/main" id="{BCC8E994-3331-27EA-CD38-09708ADBA042}"/>
              </a:ext>
            </a:extLst>
          </p:cNvPr>
          <p:cNvSpPr txBox="1"/>
          <p:nvPr userDrawn="1"/>
        </p:nvSpPr>
        <p:spPr>
          <a:xfrm>
            <a:off x="5761153" y="6574564"/>
            <a:ext cx="670231" cy="138499"/>
          </a:xfrm>
          <a:prstGeom prst="rect">
            <a:avLst/>
          </a:prstGeom>
          <a:noFill/>
        </p:spPr>
        <p:txBody>
          <a:bodyPr wrap="square" t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F9AC1C8-10F2-4A77-9A6E-9375F974715F}" type="slidenum">
              <a:rPr kumimoji="0" lang="en-US" sz="900" b="0" i="0" u="none" strike="noStrike" kern="1200" cap="none" spc="0" normalizeH="0" baseline="0" noProof="0">
                <a:ln>
                  <a:noFill/>
                </a:ln>
                <a:solidFill>
                  <a:srgbClr val="FFFFFF"/>
                </a:solidFill>
                <a:effectLst/>
                <a:uLnTx/>
                <a:uFillTx/>
                <a:latin typeface="Arial" panose="020B0604020202020204"/>
                <a:ea typeface="HGPGothicE" charset="-128"/>
                <a:cs typeface="HGPGothicE" charset="-128"/>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Arial" panose="020B0604020202020204"/>
              <a:ea typeface="HGPGothicE" charset="-128"/>
              <a:cs typeface="HGPGothicE" charset="-128"/>
            </a:endParaRPr>
          </a:p>
        </p:txBody>
      </p:sp>
    </p:spTree>
    <p:extLst>
      <p:ext uri="{BB962C8B-B14F-4D97-AF65-F5344CB8AC3E}">
        <p14:creationId xmlns:p14="http://schemas.microsoft.com/office/powerpoint/2010/main" val="9713269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Break_Purple">
    <p:bg>
      <p:bgPr>
        <a:solidFill>
          <a:schemeClr val="accent6"/>
        </a:solidFill>
        <a:effectLst/>
      </p:bgPr>
    </p:bg>
    <p:spTree>
      <p:nvGrpSpPr>
        <p:cNvPr id="1" name=""/>
        <p:cNvGrpSpPr/>
        <p:nvPr/>
      </p:nvGrpSpPr>
      <p:grpSpPr>
        <a:xfrm>
          <a:off x="0" y="0"/>
          <a:ext cx="0" cy="0"/>
          <a:chOff x="0" y="0"/>
          <a:chExt cx="0" cy="0"/>
        </a:xfrm>
      </p:grpSpPr>
      <p:sp>
        <p:nvSpPr>
          <p:cNvPr id="5" name="Freeform 5"/>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B85D9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12" name="タイトル 1"/>
          <p:cNvSpPr>
            <a:spLocks noGrp="1"/>
          </p:cNvSpPr>
          <p:nvPr>
            <p:ph type="title" hasCustomPrompt="1"/>
          </p:nvPr>
        </p:nvSpPr>
        <p:spPr>
          <a:xfrm>
            <a:off x="3352800" y="0"/>
            <a:ext cx="8839200" cy="6857999"/>
          </a:xfrm>
          <a:prstGeom prst="rect">
            <a:avLst/>
          </a:prstGeom>
        </p:spPr>
        <p:txBody>
          <a:bodyPr anchor="ctr" anchorCtr="1">
            <a:normAutofit/>
          </a:bodyPr>
          <a:lstStyle>
            <a:lvl1pPr algn="ctr">
              <a:defRPr sz="3200" spc="0" baseline="0">
                <a:solidFill>
                  <a:srgbClr val="FFFFFF"/>
                </a:solidFill>
                <a:latin typeface="+mj-lt"/>
              </a:defRPr>
            </a:lvl1pPr>
          </a:lstStyle>
          <a:p>
            <a:r>
              <a:rPr kumimoji="1" lang="en-US" altLang="ja-JP"/>
              <a:t>Click to edit Title</a:t>
            </a:r>
            <a:endParaRPr kumimoji="1" lang="ja-JP" altLang="en-US"/>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76520" y="6503752"/>
            <a:ext cx="1178351" cy="296174"/>
          </a:xfrm>
          <a:prstGeom prst="rect">
            <a:avLst/>
          </a:prstGeom>
        </p:spPr>
      </p:pic>
      <p:sp>
        <p:nvSpPr>
          <p:cNvPr id="7" name="TextBox 12"/>
          <p:cNvSpPr txBox="1"/>
          <p:nvPr userDrawn="1"/>
        </p:nvSpPr>
        <p:spPr>
          <a:xfrm>
            <a:off x="231285" y="6593330"/>
            <a:ext cx="2383986" cy="123111"/>
          </a:xfrm>
          <a:prstGeom prst="rect">
            <a:avLst/>
          </a:prstGeom>
          <a:noFill/>
        </p:spPr>
        <p:txBody>
          <a:bodyPr wrap="none" tIns="0" bIns="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FFFFFF"/>
                </a:solidFill>
                <a:effectLst/>
                <a:uLnTx/>
                <a:uFillTx/>
                <a:latin typeface="Arial" panose="020B0604020202020204"/>
                <a:ea typeface="HGPGothicE" charset="-128"/>
                <a:cs typeface="Meiryo UI" pitchFamily="50" charset="-128"/>
              </a:rPr>
              <a:t>© 2023 NTT DATA Services. All rights reserved.</a:t>
            </a:r>
          </a:p>
        </p:txBody>
      </p:sp>
      <p:sp>
        <p:nvSpPr>
          <p:cNvPr id="2" name="TextBox 16">
            <a:extLst>
              <a:ext uri="{FF2B5EF4-FFF2-40B4-BE49-F238E27FC236}">
                <a16:creationId xmlns:a16="http://schemas.microsoft.com/office/drawing/2014/main" id="{BF3492F9-2210-6DE2-34C4-00A11DB102B6}"/>
              </a:ext>
            </a:extLst>
          </p:cNvPr>
          <p:cNvSpPr txBox="1"/>
          <p:nvPr userDrawn="1"/>
        </p:nvSpPr>
        <p:spPr>
          <a:xfrm>
            <a:off x="5761153" y="6574564"/>
            <a:ext cx="670231" cy="138499"/>
          </a:xfrm>
          <a:prstGeom prst="rect">
            <a:avLst/>
          </a:prstGeom>
          <a:noFill/>
        </p:spPr>
        <p:txBody>
          <a:bodyPr wrap="square" t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F9AC1C8-10F2-4A77-9A6E-9375F974715F}" type="slidenum">
              <a:rPr kumimoji="0" lang="en-US" sz="900" b="0" i="0" u="none" strike="noStrike" kern="1200" cap="none" spc="0" normalizeH="0" baseline="0" noProof="0">
                <a:ln>
                  <a:noFill/>
                </a:ln>
                <a:solidFill>
                  <a:srgbClr val="FFFFFF"/>
                </a:solidFill>
                <a:effectLst/>
                <a:uLnTx/>
                <a:uFillTx/>
                <a:latin typeface="Arial" panose="020B0604020202020204"/>
                <a:ea typeface="HGPGothicE" charset="-128"/>
                <a:cs typeface="HGPGothicE" charset="-128"/>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Arial" panose="020B0604020202020204"/>
              <a:ea typeface="HGPGothicE" charset="-128"/>
              <a:cs typeface="HGPGothicE" charset="-128"/>
            </a:endParaRPr>
          </a:p>
        </p:txBody>
      </p:sp>
    </p:spTree>
    <p:extLst>
      <p:ext uri="{BB962C8B-B14F-4D97-AF65-F5344CB8AC3E}">
        <p14:creationId xmlns:p14="http://schemas.microsoft.com/office/powerpoint/2010/main" val="1780043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E4816-1EA7-40B5-B40B-F28F11335C3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66125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8"/>
          <p:cNvSpPr>
            <a:spLocks noGrp="1"/>
          </p:cNvSpPr>
          <p:nvPr>
            <p:ph type="body" sz="quarter" idx="13" hasCustomPrompt="1"/>
          </p:nvPr>
        </p:nvSpPr>
        <p:spPr>
          <a:xfrm>
            <a:off x="301752" y="885066"/>
            <a:ext cx="11585448" cy="304800"/>
          </a:xfrm>
          <a:prstGeom prst="rect">
            <a:avLst/>
          </a:prstGeom>
        </p:spPr>
        <p:txBody>
          <a:bodyPr>
            <a:noAutofit/>
          </a:bodyPr>
          <a:lstStyle>
            <a:lvl1pPr marL="0" indent="0" algn="l">
              <a:lnSpc>
                <a:spcPct val="90000"/>
              </a:lnSpc>
              <a:spcBef>
                <a:spcPts val="0"/>
              </a:spcBef>
              <a:buNone/>
              <a:defRPr sz="18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t>Click to add subtitle</a:t>
            </a:r>
          </a:p>
        </p:txBody>
      </p:sp>
    </p:spTree>
    <p:extLst>
      <p:ext uri="{BB962C8B-B14F-4D97-AF65-F5344CB8AC3E}">
        <p14:creationId xmlns:p14="http://schemas.microsoft.com/office/powerpoint/2010/main" val="21158221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7546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CB3959-C7C0-5E29-17FA-467B122CAA0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41222" b="35248"/>
          <a:stretch/>
        </p:blipFill>
        <p:spPr>
          <a:xfrm>
            <a:off x="0" y="0"/>
            <a:ext cx="12188952" cy="1613726"/>
          </a:xfrm>
          <a:prstGeom prst="rect">
            <a:avLst/>
          </a:prstGeom>
        </p:spPr>
      </p:pic>
      <p:sp>
        <p:nvSpPr>
          <p:cNvPr id="8" name="Rectangle 7">
            <a:extLst>
              <a:ext uri="{FF2B5EF4-FFF2-40B4-BE49-F238E27FC236}">
                <a16:creationId xmlns:a16="http://schemas.microsoft.com/office/drawing/2014/main" id="{E39FCB32-9600-090A-4AEB-4E72E9B94A70}"/>
              </a:ext>
            </a:extLst>
          </p:cNvPr>
          <p:cNvSpPr/>
          <p:nvPr userDrawn="1"/>
        </p:nvSpPr>
        <p:spPr>
          <a:xfrm>
            <a:off x="0" y="0"/>
            <a:ext cx="12188952" cy="1613726"/>
          </a:xfrm>
          <a:prstGeom prst="rect">
            <a:avLst/>
          </a:prstGeom>
          <a:gradFill>
            <a:gsLst>
              <a:gs pos="13000">
                <a:schemeClr val="tx2">
                  <a:alpha val="70000"/>
                </a:schemeClr>
              </a:gs>
              <a:gs pos="32000">
                <a:srgbClr val="BC4328">
                  <a:alpha val="70000"/>
                </a:srgbClr>
              </a:gs>
              <a:gs pos="50000">
                <a:schemeClr val="accent3">
                  <a:alpha val="70000"/>
                </a:schemeClr>
              </a:gs>
              <a:gs pos="72000">
                <a:schemeClr val="accent2">
                  <a:alpha val="60000"/>
                </a:schemeClr>
              </a:gs>
              <a:gs pos="100000">
                <a:schemeClr val="accent2"/>
              </a:gs>
            </a:gsLst>
            <a:lin ang="0" scaled="1"/>
          </a:gradFill>
          <a:ln w="9525" cap="flat">
            <a:noFill/>
            <a:prstDash val="solid"/>
            <a:miter/>
          </a:ln>
        </p:spPr>
        <p:txBody>
          <a:bodyPr rtlCol="0" anchor="ctr"/>
          <a:lstStyle/>
          <a:p>
            <a:pPr lvl="0"/>
            <a:endParaRPr lang="en-US"/>
          </a:p>
        </p:txBody>
      </p:sp>
      <p:sp>
        <p:nvSpPr>
          <p:cNvPr id="3" name="Rectangle 2">
            <a:extLst>
              <a:ext uri="{FF2B5EF4-FFF2-40B4-BE49-F238E27FC236}">
                <a16:creationId xmlns:a16="http://schemas.microsoft.com/office/drawing/2014/main" id="{F3244C7D-A209-253A-1DAF-C79E57DEE6C9}"/>
              </a:ext>
            </a:extLst>
          </p:cNvPr>
          <p:cNvSpPr/>
          <p:nvPr userDrawn="1"/>
        </p:nvSpPr>
        <p:spPr>
          <a:xfrm>
            <a:off x="0" y="0"/>
            <a:ext cx="12192000" cy="1613613"/>
          </a:xfrm>
          <a:prstGeom prst="rect">
            <a:avLst/>
          </a:prstGeom>
          <a:solidFill>
            <a:schemeClr val="tx2">
              <a:alpha val="37000"/>
            </a:schemeClr>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400"/>
          </a:p>
        </p:txBody>
      </p:sp>
      <p:sp>
        <p:nvSpPr>
          <p:cNvPr id="2" name="Title 1">
            <a:extLst>
              <a:ext uri="{FF2B5EF4-FFF2-40B4-BE49-F238E27FC236}">
                <a16:creationId xmlns:a16="http://schemas.microsoft.com/office/drawing/2014/main" id="{9FAE4816-1EA7-40B5-B40B-F28F11335C3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5" name="図 3">
            <a:extLst>
              <a:ext uri="{FF2B5EF4-FFF2-40B4-BE49-F238E27FC236}">
                <a16:creationId xmlns:a16="http://schemas.microsoft.com/office/drawing/2014/main" id="{79AA573D-180F-6F89-4B50-2C3C44A772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6520" y="80513"/>
            <a:ext cx="1178351" cy="296174"/>
          </a:xfrm>
          <a:prstGeom prst="rect">
            <a:avLst/>
          </a:prstGeom>
        </p:spPr>
      </p:pic>
    </p:spTree>
    <p:extLst>
      <p:ext uri="{BB962C8B-B14F-4D97-AF65-F5344CB8AC3E}">
        <p14:creationId xmlns:p14="http://schemas.microsoft.com/office/powerpoint/2010/main" val="8214782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3B9C9C-B073-463E-6824-7CB5E50D92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8739" b="32792"/>
          <a:stretch/>
        </p:blipFill>
        <p:spPr>
          <a:xfrm>
            <a:off x="0" y="0"/>
            <a:ext cx="12188952" cy="1952487"/>
          </a:xfrm>
          <a:prstGeom prst="rect">
            <a:avLst/>
          </a:prstGeom>
        </p:spPr>
      </p:pic>
      <p:sp>
        <p:nvSpPr>
          <p:cNvPr id="7" name="Rectangle 6">
            <a:extLst>
              <a:ext uri="{FF2B5EF4-FFF2-40B4-BE49-F238E27FC236}">
                <a16:creationId xmlns:a16="http://schemas.microsoft.com/office/drawing/2014/main" id="{24E73A37-76F1-D7E3-A6D8-998F66F4938B}"/>
              </a:ext>
            </a:extLst>
          </p:cNvPr>
          <p:cNvSpPr/>
          <p:nvPr userDrawn="1"/>
        </p:nvSpPr>
        <p:spPr>
          <a:xfrm>
            <a:off x="0" y="-1"/>
            <a:ext cx="12188952" cy="1952487"/>
          </a:xfrm>
          <a:prstGeom prst="rect">
            <a:avLst/>
          </a:prstGeom>
          <a:gradFill>
            <a:gsLst>
              <a:gs pos="13000">
                <a:schemeClr val="tx2">
                  <a:alpha val="70000"/>
                </a:schemeClr>
              </a:gs>
              <a:gs pos="32000">
                <a:srgbClr val="BC4328">
                  <a:alpha val="70000"/>
                </a:srgbClr>
              </a:gs>
              <a:gs pos="50000">
                <a:schemeClr val="accent3">
                  <a:alpha val="70000"/>
                </a:schemeClr>
              </a:gs>
              <a:gs pos="72000">
                <a:schemeClr val="accent2">
                  <a:alpha val="60000"/>
                </a:schemeClr>
              </a:gs>
              <a:gs pos="100000">
                <a:schemeClr val="accent2"/>
              </a:gs>
            </a:gsLst>
            <a:lin ang="0" scaled="1"/>
          </a:gradFill>
          <a:ln w="9525" cap="flat">
            <a:noFill/>
            <a:prstDash val="solid"/>
            <a:miter/>
          </a:ln>
        </p:spPr>
        <p:txBody>
          <a:bodyPr rtlCol="0" anchor="ctr"/>
          <a:lstStyle/>
          <a:p>
            <a:pPr lvl="0"/>
            <a:endParaRPr lang="en-US"/>
          </a:p>
        </p:txBody>
      </p:sp>
      <p:sp>
        <p:nvSpPr>
          <p:cNvPr id="5" name="Rectangle 4">
            <a:extLst>
              <a:ext uri="{FF2B5EF4-FFF2-40B4-BE49-F238E27FC236}">
                <a16:creationId xmlns:a16="http://schemas.microsoft.com/office/drawing/2014/main" id="{D8C97D0F-CB6A-1785-D4DA-C1F87B16A6FD}"/>
              </a:ext>
            </a:extLst>
          </p:cNvPr>
          <p:cNvSpPr/>
          <p:nvPr userDrawn="1"/>
        </p:nvSpPr>
        <p:spPr>
          <a:xfrm>
            <a:off x="0" y="0"/>
            <a:ext cx="12192000" cy="1952486"/>
          </a:xfrm>
          <a:prstGeom prst="rect">
            <a:avLst/>
          </a:prstGeom>
          <a:solidFill>
            <a:schemeClr val="tx2">
              <a:alpha val="37000"/>
            </a:schemeClr>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400"/>
          </a:p>
        </p:txBody>
      </p:sp>
      <p:pic>
        <p:nvPicPr>
          <p:cNvPr id="6" name="図 3">
            <a:extLst>
              <a:ext uri="{FF2B5EF4-FFF2-40B4-BE49-F238E27FC236}">
                <a16:creationId xmlns:a16="http://schemas.microsoft.com/office/drawing/2014/main" id="{D1C98C09-D2D6-6E43-D6A5-B850C72108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6520" y="80513"/>
            <a:ext cx="1178351" cy="296174"/>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Text Placeholder 8"/>
          <p:cNvSpPr>
            <a:spLocks noGrp="1"/>
          </p:cNvSpPr>
          <p:nvPr>
            <p:ph type="body" sz="quarter" idx="13" hasCustomPrompt="1"/>
          </p:nvPr>
        </p:nvSpPr>
        <p:spPr>
          <a:xfrm>
            <a:off x="301752" y="885066"/>
            <a:ext cx="11585448" cy="304800"/>
          </a:xfrm>
          <a:prstGeom prst="rect">
            <a:avLst/>
          </a:prstGeom>
        </p:spPr>
        <p:txBody>
          <a:bodyPr>
            <a:noAutofit/>
          </a:bodyPr>
          <a:lstStyle>
            <a:lvl1pPr marL="0" indent="0" algn="l">
              <a:lnSpc>
                <a:spcPct val="90000"/>
              </a:lnSpc>
              <a:spcBef>
                <a:spcPts val="0"/>
              </a:spcBef>
              <a:buNone/>
              <a:defRPr sz="1800">
                <a:solidFill>
                  <a:schemeClr val="bg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t>Click to add subtitle</a:t>
            </a:r>
          </a:p>
        </p:txBody>
      </p:sp>
    </p:spTree>
    <p:extLst>
      <p:ext uri="{BB962C8B-B14F-4D97-AF65-F5344CB8AC3E}">
        <p14:creationId xmlns:p14="http://schemas.microsoft.com/office/powerpoint/2010/main" val="36855841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A1A10F-EC69-ED0F-81DD-C302CCC7E68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8952" cy="6858000"/>
          </a:xfrm>
          <a:prstGeom prst="rect">
            <a:avLst/>
          </a:prstGeom>
        </p:spPr>
      </p:pic>
      <p:sp>
        <p:nvSpPr>
          <p:cNvPr id="3" name="Rectangle 2"/>
          <p:cNvSpPr/>
          <p:nvPr userDrawn="1"/>
        </p:nvSpPr>
        <p:spPr>
          <a:xfrm>
            <a:off x="0" y="0"/>
            <a:ext cx="12192000" cy="68580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 name="図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6" name="TextBox 12"/>
          <p:cNvSpPr txBox="1"/>
          <p:nvPr userDrawn="1"/>
        </p:nvSpPr>
        <p:spPr>
          <a:xfrm>
            <a:off x="1852547" y="6597352"/>
            <a:ext cx="2383986" cy="123111"/>
          </a:xfrm>
          <a:prstGeom prst="rect">
            <a:avLst/>
          </a:prstGeom>
          <a:noFill/>
        </p:spPr>
        <p:txBody>
          <a:bodyPr wrap="none" tIns="0" bIns="0">
            <a:spAutoFit/>
          </a:bodyPr>
          <a:lstStyle/>
          <a:p>
            <a:pPr marL="0" marR="0" lvl="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FFFFFF">
                    <a:lumMod val="50000"/>
                  </a:srgbClr>
                </a:solidFill>
                <a:effectLst/>
                <a:uLnTx/>
                <a:uFillTx/>
                <a:latin typeface="Arial" panose="020B0604020202020204"/>
                <a:ea typeface="HGPGothicE" charset="-128"/>
                <a:cs typeface="Meiryo UI" pitchFamily="50" charset="-128"/>
              </a:rPr>
              <a:t>© 2023 NTT DATA Services. All rights reserved.</a:t>
            </a:r>
          </a:p>
        </p:txBody>
      </p:sp>
      <p:sp>
        <p:nvSpPr>
          <p:cNvPr id="8" name="Content Placeholder 7"/>
          <p:cNvSpPr>
            <a:spLocks noGrp="1"/>
          </p:cNvSpPr>
          <p:nvPr>
            <p:ph sz="quarter" idx="10"/>
          </p:nvPr>
        </p:nvSpPr>
        <p:spPr>
          <a:xfrm>
            <a:off x="3355848" y="1032235"/>
            <a:ext cx="8229600" cy="4901840"/>
          </a:xfrm>
        </p:spPr>
        <p:txBody>
          <a:bodyPr/>
          <a:lstStyle>
            <a:lvl2pPr marL="800100" indent="-247650">
              <a:buFont typeface="Arial" panose="020B0604020202020204" pitchFamily="34" charset="0"/>
              <a:buChar char="»"/>
              <a:defRPr/>
            </a:lvl2pPr>
            <a:lvl4pPr marL="2000250" indent="-171450">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44809005-032F-42A6-8B32-924F69C67C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39450" y="6584334"/>
            <a:ext cx="1038225" cy="151290"/>
          </a:xfrm>
          <a:prstGeom prst="rect">
            <a:avLst/>
          </a:prstGeom>
        </p:spPr>
      </p:pic>
      <p:sp>
        <p:nvSpPr>
          <p:cNvPr id="7" name="Title 6">
            <a:extLst>
              <a:ext uri="{FF2B5EF4-FFF2-40B4-BE49-F238E27FC236}">
                <a16:creationId xmlns:a16="http://schemas.microsoft.com/office/drawing/2014/main" id="{5E6C3810-727C-433B-95C2-9482C5B17C64}"/>
              </a:ext>
            </a:extLst>
          </p:cNvPr>
          <p:cNvSpPr>
            <a:spLocks noGrp="1"/>
          </p:cNvSpPr>
          <p:nvPr>
            <p:ph type="title"/>
          </p:nvPr>
        </p:nvSpPr>
        <p:spPr>
          <a:xfrm>
            <a:off x="301752" y="250941"/>
            <a:ext cx="11585448" cy="530352"/>
          </a:xfrm>
        </p:spPr>
        <p:txBody>
          <a:bodyPr/>
          <a:lstStyle/>
          <a:p>
            <a:r>
              <a:rPr lang="en-US"/>
              <a:t>Click to edit Master title style</a:t>
            </a:r>
          </a:p>
        </p:txBody>
      </p:sp>
      <p:sp>
        <p:nvSpPr>
          <p:cNvPr id="2" name="TextBox 16">
            <a:extLst>
              <a:ext uri="{FF2B5EF4-FFF2-40B4-BE49-F238E27FC236}">
                <a16:creationId xmlns:a16="http://schemas.microsoft.com/office/drawing/2014/main" id="{28FE223F-135B-DA8B-E1BC-618F73F455C1}"/>
              </a:ext>
            </a:extLst>
          </p:cNvPr>
          <p:cNvSpPr txBox="1"/>
          <p:nvPr userDrawn="1"/>
        </p:nvSpPr>
        <p:spPr>
          <a:xfrm>
            <a:off x="6585533" y="6574564"/>
            <a:ext cx="670231" cy="138499"/>
          </a:xfrm>
          <a:prstGeom prst="rect">
            <a:avLst/>
          </a:prstGeom>
          <a:noFill/>
        </p:spPr>
        <p:txBody>
          <a:bodyPr wrap="square" t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F9AC1C8-10F2-4A77-9A6E-9375F974715F}" type="slidenum">
              <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HGPGothicE" charset="-128"/>
                <a:cs typeface="HGPGothicE" charset="-128"/>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HGPGothicE" charset="-128"/>
              <a:cs typeface="HGPGothicE" charset="-128"/>
            </a:endParaRPr>
          </a:p>
        </p:txBody>
      </p:sp>
    </p:spTree>
    <p:extLst>
      <p:ext uri="{BB962C8B-B14F-4D97-AF65-F5344CB8AC3E}">
        <p14:creationId xmlns:p14="http://schemas.microsoft.com/office/powerpoint/2010/main" val="29349054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D7A9D-ABBF-5678-8439-D6258297238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41222" b="35248"/>
          <a:stretch/>
        </p:blipFill>
        <p:spPr>
          <a:xfrm>
            <a:off x="0" y="0"/>
            <a:ext cx="12188952" cy="1613726"/>
          </a:xfrm>
          <a:prstGeom prst="rect">
            <a:avLst/>
          </a:prstGeom>
        </p:spPr>
      </p:pic>
      <p:sp>
        <p:nvSpPr>
          <p:cNvPr id="3" name="Rectangle 2">
            <a:extLst>
              <a:ext uri="{FF2B5EF4-FFF2-40B4-BE49-F238E27FC236}">
                <a16:creationId xmlns:a16="http://schemas.microsoft.com/office/drawing/2014/main" id="{18E40709-B7CD-3C0A-D6B4-E13D02D28635}"/>
              </a:ext>
            </a:extLst>
          </p:cNvPr>
          <p:cNvSpPr/>
          <p:nvPr userDrawn="1"/>
        </p:nvSpPr>
        <p:spPr>
          <a:xfrm>
            <a:off x="0" y="0"/>
            <a:ext cx="12188952" cy="1613726"/>
          </a:xfrm>
          <a:prstGeom prst="rect">
            <a:avLst/>
          </a:prstGeom>
          <a:gradFill>
            <a:gsLst>
              <a:gs pos="13000">
                <a:schemeClr val="tx2">
                  <a:alpha val="70000"/>
                </a:schemeClr>
              </a:gs>
              <a:gs pos="32000">
                <a:srgbClr val="BC4328">
                  <a:alpha val="70000"/>
                </a:srgbClr>
              </a:gs>
              <a:gs pos="50000">
                <a:schemeClr val="accent3">
                  <a:alpha val="70000"/>
                </a:schemeClr>
              </a:gs>
              <a:gs pos="72000">
                <a:schemeClr val="accent2">
                  <a:alpha val="60000"/>
                </a:schemeClr>
              </a:gs>
              <a:gs pos="100000">
                <a:schemeClr val="accent2"/>
              </a:gs>
            </a:gsLst>
            <a:lin ang="0" scaled="1"/>
          </a:gradFill>
          <a:ln w="9525" cap="flat">
            <a:noFill/>
            <a:prstDash val="solid"/>
            <a:miter/>
          </a:ln>
        </p:spPr>
        <p:txBody>
          <a:bodyPr rtlCol="0" anchor="ctr"/>
          <a:lstStyle/>
          <a:p>
            <a:pPr lvl="0"/>
            <a:endParaRPr lang="en-US">
              <a:solidFill>
                <a:schemeClr val="tx1"/>
              </a:solidFill>
            </a:endParaRPr>
          </a:p>
        </p:txBody>
      </p:sp>
      <p:sp>
        <p:nvSpPr>
          <p:cNvPr id="5" name="Rectangle 4">
            <a:extLst>
              <a:ext uri="{FF2B5EF4-FFF2-40B4-BE49-F238E27FC236}">
                <a16:creationId xmlns:a16="http://schemas.microsoft.com/office/drawing/2014/main" id="{69297F3F-244B-3FB9-1A1A-4E5CDA611BB1}"/>
              </a:ext>
            </a:extLst>
          </p:cNvPr>
          <p:cNvSpPr/>
          <p:nvPr userDrawn="1"/>
        </p:nvSpPr>
        <p:spPr>
          <a:xfrm>
            <a:off x="0" y="0"/>
            <a:ext cx="12192000" cy="1613613"/>
          </a:xfrm>
          <a:prstGeom prst="rect">
            <a:avLst/>
          </a:prstGeom>
          <a:solidFill>
            <a:schemeClr val="tx2">
              <a:alpha val="37000"/>
            </a:schemeClr>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400"/>
          </a:p>
        </p:txBody>
      </p:sp>
      <p:pic>
        <p:nvPicPr>
          <p:cNvPr id="4" name="図 3">
            <a:extLst>
              <a:ext uri="{FF2B5EF4-FFF2-40B4-BE49-F238E27FC236}">
                <a16:creationId xmlns:a16="http://schemas.microsoft.com/office/drawing/2014/main" id="{E9374BE0-362E-0407-BA47-EA5B09B663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6520" y="80513"/>
            <a:ext cx="1178351" cy="296174"/>
          </a:xfrm>
          <a:prstGeom prst="rect">
            <a:avLst/>
          </a:prstGeom>
        </p:spPr>
      </p:pic>
    </p:spTree>
    <p:extLst>
      <p:ext uri="{BB962C8B-B14F-4D97-AF65-F5344CB8AC3E}">
        <p14:creationId xmlns:p14="http://schemas.microsoft.com/office/powerpoint/2010/main" val="39069712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712217-1FF4-3593-4C10-C5C51D5FF6B0}"/>
              </a:ext>
            </a:extLst>
          </p:cNvPr>
          <p:cNvSpPr/>
          <p:nvPr userDrawn="1"/>
        </p:nvSpPr>
        <p:spPr>
          <a:xfrm>
            <a:off x="300318" y="6490447"/>
            <a:ext cx="2451847" cy="304800"/>
          </a:xfrm>
          <a:prstGeom prst="rect">
            <a:avLst/>
          </a:prstGeom>
          <a:solidFill>
            <a:srgbClr val="FFFFFF"/>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400"/>
          </a:p>
        </p:txBody>
      </p:sp>
      <p:sp>
        <p:nvSpPr>
          <p:cNvPr id="2" name="Title 1"/>
          <p:cNvSpPr>
            <a:spLocks noGrp="1"/>
          </p:cNvSpPr>
          <p:nvPr>
            <p:ph type="title"/>
          </p:nvPr>
        </p:nvSpPr>
        <p:spPr>
          <a:xfrm>
            <a:off x="2465294" y="507114"/>
            <a:ext cx="9421905" cy="530352"/>
          </a:xfrm>
        </p:spPr>
        <p:txBody>
          <a:bodyPr/>
          <a:lstStyle/>
          <a:p>
            <a:r>
              <a:rPr lang="en-US"/>
              <a:t>Click to edit Master title style</a:t>
            </a:r>
          </a:p>
        </p:txBody>
      </p:sp>
      <p:sp>
        <p:nvSpPr>
          <p:cNvPr id="3" name="Text Placeholder 8"/>
          <p:cNvSpPr>
            <a:spLocks noGrp="1"/>
          </p:cNvSpPr>
          <p:nvPr>
            <p:ph type="body" sz="quarter" idx="13" hasCustomPrompt="1"/>
          </p:nvPr>
        </p:nvSpPr>
        <p:spPr>
          <a:xfrm>
            <a:off x="2465294" y="885066"/>
            <a:ext cx="9421905" cy="304800"/>
          </a:xfrm>
          <a:prstGeom prst="rect">
            <a:avLst/>
          </a:prstGeom>
        </p:spPr>
        <p:txBody>
          <a:bodyPr>
            <a:noAutofit/>
          </a:bodyPr>
          <a:lstStyle>
            <a:lvl1pPr marL="0" indent="0" algn="l">
              <a:lnSpc>
                <a:spcPct val="90000"/>
              </a:lnSpc>
              <a:spcBef>
                <a:spcPts val="0"/>
              </a:spcBef>
              <a:buNone/>
              <a:defRPr sz="18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t>Click to add subtitle</a:t>
            </a:r>
          </a:p>
        </p:txBody>
      </p:sp>
      <p:sp>
        <p:nvSpPr>
          <p:cNvPr id="5" name="Picture Placeholder 4">
            <a:extLst>
              <a:ext uri="{FF2B5EF4-FFF2-40B4-BE49-F238E27FC236}">
                <a16:creationId xmlns:a16="http://schemas.microsoft.com/office/drawing/2014/main" id="{40ED5E08-804A-AF90-8B1E-ECF8AD7F175F}"/>
              </a:ext>
            </a:extLst>
          </p:cNvPr>
          <p:cNvSpPr>
            <a:spLocks noGrp="1"/>
          </p:cNvSpPr>
          <p:nvPr>
            <p:ph type="pic" sz="quarter" idx="14"/>
          </p:nvPr>
        </p:nvSpPr>
        <p:spPr>
          <a:xfrm>
            <a:off x="0" y="452719"/>
            <a:ext cx="2379272" cy="6405282"/>
          </a:xfrm>
        </p:spPr>
        <p:txBody>
          <a:bodyPr/>
          <a:lstStyle>
            <a:lvl1pPr marL="0" indent="0">
              <a:buNone/>
              <a:defRPr/>
            </a:lvl1pPr>
          </a:lstStyle>
          <a:p>
            <a:endParaRPr lang="en-US"/>
          </a:p>
        </p:txBody>
      </p:sp>
      <p:sp>
        <p:nvSpPr>
          <p:cNvPr id="6" name="TextBox 12">
            <a:extLst>
              <a:ext uri="{FF2B5EF4-FFF2-40B4-BE49-F238E27FC236}">
                <a16:creationId xmlns:a16="http://schemas.microsoft.com/office/drawing/2014/main" id="{AEF682A9-53FC-801C-9BCD-1944F38D0C96}"/>
              </a:ext>
            </a:extLst>
          </p:cNvPr>
          <p:cNvSpPr txBox="1"/>
          <p:nvPr userDrawn="1"/>
        </p:nvSpPr>
        <p:spPr>
          <a:xfrm>
            <a:off x="2466728" y="6593330"/>
            <a:ext cx="3149600" cy="123111"/>
          </a:xfrm>
          <a:prstGeom prst="rect">
            <a:avLst/>
          </a:prstGeom>
          <a:noFill/>
        </p:spPr>
        <p:txBody>
          <a:bodyPr tIns="0" bIns="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FFFFFF">
                    <a:lumMod val="50000"/>
                  </a:srgbClr>
                </a:solidFill>
                <a:effectLst/>
                <a:uLnTx/>
                <a:uFillTx/>
                <a:latin typeface="Arial" panose="020B0604020202020204"/>
                <a:ea typeface="HGPGothicE" charset="-128"/>
                <a:cs typeface="Meiryo UI" pitchFamily="50" charset="-128"/>
              </a:rPr>
              <a:t>© 2023 NTT DATA Services. All rights reserved.</a:t>
            </a:r>
          </a:p>
        </p:txBody>
      </p:sp>
    </p:spTree>
    <p:extLst>
      <p:ext uri="{BB962C8B-B14F-4D97-AF65-F5344CB8AC3E}">
        <p14:creationId xmlns:p14="http://schemas.microsoft.com/office/powerpoint/2010/main" val="93914251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Layout">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87D11A-28DA-5F84-A103-5C2DDD73D4DF}"/>
              </a:ext>
            </a:extLst>
          </p:cNvPr>
          <p:cNvPicPr>
            <a:picLocks noChangeAspect="1"/>
          </p:cNvPicPr>
          <p:nvPr userDrawn="1"/>
        </p:nvPicPr>
        <p:blipFill rotWithShape="1">
          <a:blip r:embed="rId2">
            <a:alphaModFix amt="72000"/>
            <a:extLst>
              <a:ext uri="{28A0092B-C50C-407E-A947-70E740481C1C}">
                <a14:useLocalDpi xmlns:a14="http://schemas.microsoft.com/office/drawing/2010/main" val="0"/>
              </a:ext>
            </a:extLst>
          </a:blip>
          <a:srcRect t="6699"/>
          <a:stretch/>
        </p:blipFill>
        <p:spPr>
          <a:xfrm>
            <a:off x="1524" y="459410"/>
            <a:ext cx="12188952" cy="6398590"/>
          </a:xfrm>
          <a:prstGeom prst="rect">
            <a:avLst/>
          </a:prstGeom>
        </p:spPr>
      </p:pic>
      <p:sp>
        <p:nvSpPr>
          <p:cNvPr id="2" name="Title 1">
            <a:extLst>
              <a:ext uri="{FF2B5EF4-FFF2-40B4-BE49-F238E27FC236}">
                <a16:creationId xmlns:a16="http://schemas.microsoft.com/office/drawing/2014/main" id="{9FAE4816-1EA7-40B5-B40B-F28F11335C3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028204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301753" y="1444752"/>
            <a:ext cx="11585448" cy="4800600"/>
          </a:xfrm>
        </p:spPr>
        <p:txBody>
          <a:bodyPr tIns="0" bIns="0"/>
          <a:lstStyle>
            <a:lvl2pPr marL="800100" indent="-247650">
              <a:buFont typeface="Arial" panose="020B0604020202020204" pitchFamily="34" charset="0"/>
              <a:buChar char="»"/>
              <a:defRPr/>
            </a:lvl2pPr>
            <a:lvl4pPr marL="2000250" indent="-171450">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7539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301753" y="1724024"/>
            <a:ext cx="11585448" cy="4333875"/>
          </a:xfrm>
        </p:spPr>
        <p:txBody>
          <a:bodyPr/>
          <a:lstStyle>
            <a:lvl2pPr marL="800100" indent="-247650">
              <a:buFont typeface="Arial" panose="020B0604020202020204" pitchFamily="34" charset="0"/>
              <a:buChar char="»"/>
              <a:defRPr/>
            </a:lvl2pPr>
            <a:lvl4pPr marL="2000250" indent="-171450">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01752" y="886968"/>
            <a:ext cx="11585448" cy="304800"/>
          </a:xfrm>
          <a:prstGeom prst="rect">
            <a:avLst/>
          </a:prstGeom>
        </p:spPr>
        <p:txBody>
          <a:bodyPr tIns="0" bIns="0">
            <a:noAutofit/>
          </a:bodyPr>
          <a:lstStyle>
            <a:lvl1pPr marL="0" indent="0" algn="l">
              <a:lnSpc>
                <a:spcPct val="90000"/>
              </a:lnSpc>
              <a:spcBef>
                <a:spcPts val="0"/>
              </a:spcBef>
              <a:buNone/>
              <a:defRPr sz="18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t>Click to add subtitle</a:t>
            </a:r>
          </a:p>
        </p:txBody>
      </p:sp>
    </p:spTree>
    <p:extLst>
      <p:ext uri="{BB962C8B-B14F-4D97-AF65-F5344CB8AC3E}">
        <p14:creationId xmlns:p14="http://schemas.microsoft.com/office/powerpoint/2010/main" val="872019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2-Column Conten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1752" y="1444752"/>
            <a:ext cx="5486400" cy="4791075"/>
          </a:xfrm>
        </p:spPr>
        <p:txBody>
          <a:bodyPr tIns="0" bIns="0"/>
          <a:lstStyle>
            <a:lvl2pPr marL="800100" indent="-247650">
              <a:buFont typeface="Arial" panose="020B0604020202020204" pitchFamily="34" charset="0"/>
              <a:buChar char="»"/>
              <a:defRPr/>
            </a:lvl2pPr>
            <a:lvl4pPr marL="2000250" indent="-171450">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6400800" y="1444752"/>
            <a:ext cx="5486400" cy="4791075"/>
          </a:xfrm>
        </p:spPr>
        <p:txBody>
          <a:bodyPr tIns="0" bIns="0"/>
          <a:lstStyle>
            <a:lvl2pPr marL="800100" indent="-247650">
              <a:buFont typeface="Arial" panose="020B0604020202020204" pitchFamily="34" charset="0"/>
              <a:buChar char="»"/>
              <a:defRPr/>
            </a:lvl2pPr>
            <a:lvl4pPr marL="2000250" indent="-171450">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A24EC8E-5782-4729-87FA-FB825D67761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5044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1752" y="2026919"/>
            <a:ext cx="5486400" cy="4178427"/>
          </a:xfrm>
        </p:spPr>
        <p:txBody>
          <a:bodyPr tIns="0" bIns="0"/>
          <a:lstStyle>
            <a:lvl2pPr marL="800100" indent="-247650">
              <a:buFont typeface="Arial" panose="020B0604020202020204" pitchFamily="34" charset="0"/>
              <a:buChar char="»"/>
              <a:defRPr/>
            </a:lvl2pPr>
            <a:lvl4pPr marL="2000250" indent="-171450">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6373368" y="2026919"/>
            <a:ext cx="5486400" cy="4178427"/>
          </a:xfrm>
        </p:spPr>
        <p:txBody>
          <a:bodyPr tIns="0" bIns="0"/>
          <a:lstStyle>
            <a:lvl2pPr marL="800100" indent="-247650">
              <a:buFont typeface="Arial" panose="020B0604020202020204" pitchFamily="34" charset="0"/>
              <a:buChar char="»"/>
              <a:defRPr/>
            </a:lvl2pPr>
            <a:lvl4pPr marL="2000250" indent="-171450">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a:cxnSpLocks/>
          </p:cNvCxnSpPr>
          <p:nvPr userDrawn="1"/>
        </p:nvCxnSpPr>
        <p:spPr>
          <a:xfrm>
            <a:off x="6096000" y="1328547"/>
            <a:ext cx="0" cy="4876799"/>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 Placeholder 2"/>
          <p:cNvSpPr>
            <a:spLocks noGrp="1"/>
          </p:cNvSpPr>
          <p:nvPr>
            <p:ph type="body" idx="12"/>
          </p:nvPr>
        </p:nvSpPr>
        <p:spPr>
          <a:xfrm>
            <a:off x="301752" y="1328547"/>
            <a:ext cx="5486400" cy="609600"/>
          </a:xfrm>
          <a:prstGeom prst="rect">
            <a:avLst/>
          </a:prstGeom>
        </p:spPr>
        <p:txBody>
          <a:bodyPr tIns="0" bIns="0" anchor="b">
            <a:normAutofit/>
          </a:bodyPr>
          <a:lstStyle>
            <a:lvl1pPr marL="0" indent="0">
              <a:lnSpc>
                <a:spcPct val="90000"/>
              </a:lnSpc>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p:cNvSpPr>
            <a:spLocks noGrp="1"/>
          </p:cNvSpPr>
          <p:nvPr>
            <p:ph type="body" sz="quarter" idx="3"/>
          </p:nvPr>
        </p:nvSpPr>
        <p:spPr>
          <a:xfrm>
            <a:off x="6373368" y="1328547"/>
            <a:ext cx="5486400" cy="609600"/>
          </a:xfrm>
          <a:prstGeom prst="rect">
            <a:avLst/>
          </a:prstGeom>
        </p:spPr>
        <p:txBody>
          <a:bodyPr tIns="0" bIns="0" anchor="b">
            <a:normAutofit/>
          </a:bodyPr>
          <a:lstStyle>
            <a:lvl1pPr marL="0" indent="0">
              <a:lnSpc>
                <a:spcPct val="90000"/>
              </a:lnSpc>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itle 2">
            <a:extLst>
              <a:ext uri="{FF2B5EF4-FFF2-40B4-BE49-F238E27FC236}">
                <a16:creationId xmlns:a16="http://schemas.microsoft.com/office/drawing/2014/main" id="{12A5D1D5-CBD2-4751-A04E-8D263ECD6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0188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3-Column Conten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1752" y="1444752"/>
            <a:ext cx="3519055" cy="4705350"/>
          </a:xfrm>
        </p:spPr>
        <p:txBody>
          <a:bodyPr tIns="0" bIns="0">
            <a:normAutofit/>
          </a:bodyPr>
          <a:lstStyle>
            <a:lvl1pPr>
              <a:defRPr sz="1800"/>
            </a:lvl1pPr>
            <a:lvl2pPr marL="685800" indent="-247650">
              <a:buFont typeface="Arial" panose="020B0604020202020204" pitchFamily="34" charset="0"/>
              <a:buChar char="»"/>
              <a:defRPr sz="1600"/>
            </a:lvl2pPr>
            <a:lvl3pPr marL="1028700" indent="-152400">
              <a:defRPr sz="1400"/>
            </a:lvl3pPr>
            <a:lvl4pPr marL="1371600" indent="-171450">
              <a:buFont typeface="Arial" panose="020B0604020202020204" pitchFamily="34" charset="0"/>
              <a:buChar char="»"/>
              <a:defRPr sz="1200"/>
            </a:lvl4pPr>
            <a:lvl5pPr marL="1714500" indent="-13335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quarter" idx="11"/>
          </p:nvPr>
        </p:nvSpPr>
        <p:spPr>
          <a:xfrm>
            <a:off x="4334948" y="1444752"/>
            <a:ext cx="3519055" cy="4705350"/>
          </a:xfrm>
        </p:spPr>
        <p:txBody>
          <a:bodyPr tIns="0" bIns="0">
            <a:normAutofit/>
          </a:bodyPr>
          <a:lstStyle>
            <a:lvl1pPr>
              <a:defRPr sz="1800"/>
            </a:lvl1pPr>
            <a:lvl2pPr marL="685800" indent="-247650">
              <a:buFont typeface="Arial" panose="020B0604020202020204" pitchFamily="34" charset="0"/>
              <a:buChar char="»"/>
              <a:defRPr sz="1600"/>
            </a:lvl2pPr>
            <a:lvl3pPr marL="1028700" indent="-152400">
              <a:defRPr sz="1400"/>
            </a:lvl3pPr>
            <a:lvl4pPr marL="1371600" indent="-171450">
              <a:buFont typeface="Arial" panose="020B0604020202020204" pitchFamily="34" charset="0"/>
              <a:buChar char="»"/>
              <a:defRPr sz="1200"/>
            </a:lvl4pPr>
            <a:lvl5pPr marL="1714500" indent="-13335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12"/>
          </p:nvPr>
        </p:nvSpPr>
        <p:spPr>
          <a:xfrm>
            <a:off x="8368144" y="1444752"/>
            <a:ext cx="3519055" cy="4705350"/>
          </a:xfrm>
        </p:spPr>
        <p:txBody>
          <a:bodyPr tIns="0" bIns="0">
            <a:normAutofit/>
          </a:bodyPr>
          <a:lstStyle>
            <a:lvl1pPr>
              <a:defRPr sz="1800"/>
            </a:lvl1pPr>
            <a:lvl2pPr marL="685800" indent="-247650">
              <a:buFont typeface="Arial" panose="020B0604020202020204" pitchFamily="34" charset="0"/>
              <a:buChar char="»"/>
              <a:defRPr sz="1600"/>
            </a:lvl2pPr>
            <a:lvl3pPr marL="1028700" indent="-152400">
              <a:defRPr sz="1400"/>
            </a:lvl3pPr>
            <a:lvl4pPr marL="1371600" indent="-171450">
              <a:buFont typeface="Arial" panose="020B0604020202020204" pitchFamily="34" charset="0"/>
              <a:buChar char="»"/>
              <a:defRPr sz="1200"/>
            </a:lvl4pPr>
            <a:lvl5pPr marL="1714500" indent="-13335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E519B8AC-2D43-4250-B90B-3C1018E4085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5418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Picture Placeholder 14"/>
          <p:cNvSpPr>
            <a:spLocks noGrp="1"/>
          </p:cNvSpPr>
          <p:nvPr>
            <p:ph type="pic" sz="quarter" idx="14"/>
          </p:nvPr>
        </p:nvSpPr>
        <p:spPr>
          <a:xfrm>
            <a:off x="8469086" y="0"/>
            <a:ext cx="3722914" cy="1961442"/>
          </a:xfrm>
          <a:solidFill>
            <a:schemeClr val="bg1"/>
          </a:solidFill>
        </p:spPr>
        <p:txBody>
          <a:bodyPr/>
          <a:lstStyle>
            <a:lvl1pPr marL="0" indent="0">
              <a:buNone/>
              <a:defRPr/>
            </a:lvl1pPr>
          </a:lstStyle>
          <a:p>
            <a:r>
              <a:rPr lang="en-US"/>
              <a:t>Click icon to add picture</a:t>
            </a:r>
          </a:p>
        </p:txBody>
      </p:sp>
      <p:sp>
        <p:nvSpPr>
          <p:cNvPr id="9" name="Rectangle 8"/>
          <p:cNvSpPr/>
          <p:nvPr userDrawn="1"/>
        </p:nvSpPr>
        <p:spPr>
          <a:xfrm>
            <a:off x="1" y="0"/>
            <a:ext cx="8312601" cy="1972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Box 12"/>
          <p:cNvSpPr txBox="1"/>
          <p:nvPr userDrawn="1"/>
        </p:nvSpPr>
        <p:spPr>
          <a:xfrm>
            <a:off x="715441" y="6593330"/>
            <a:ext cx="3149600" cy="123111"/>
          </a:xfrm>
          <a:prstGeom prst="rect">
            <a:avLst/>
          </a:prstGeom>
          <a:noFill/>
        </p:spPr>
        <p:txBody>
          <a:bodyPr tIns="0" bIns="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FFFFFF"/>
                </a:solidFill>
                <a:effectLst/>
                <a:uLnTx/>
                <a:uFillTx/>
                <a:latin typeface="Arial" panose="020B0604020202020204"/>
                <a:ea typeface="HGPGothicE" charset="-128"/>
                <a:cs typeface="Meiryo UI" pitchFamily="50" charset="-128"/>
              </a:rPr>
              <a:t>© 2017 NTT DATA, Inc.</a:t>
            </a:r>
          </a:p>
        </p:txBody>
      </p:sp>
      <p:pic>
        <p:nvPicPr>
          <p:cNvPr id="7"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76520" y="6503752"/>
            <a:ext cx="1178351" cy="296174"/>
          </a:xfrm>
          <a:prstGeom prst="rect">
            <a:avLst/>
          </a:prstGeom>
        </p:spPr>
      </p:pic>
      <p:pic>
        <p:nvPicPr>
          <p:cNvPr id="8" name="図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581651"/>
            <a:ext cx="709083" cy="1276350"/>
          </a:xfrm>
          <a:prstGeom prst="rect">
            <a:avLst/>
          </a:prstGeom>
        </p:spPr>
      </p:pic>
      <p:sp>
        <p:nvSpPr>
          <p:cNvPr id="24" name="TextBox 12"/>
          <p:cNvSpPr txBox="1"/>
          <p:nvPr userDrawn="1"/>
        </p:nvSpPr>
        <p:spPr>
          <a:xfrm>
            <a:off x="713232" y="6592824"/>
            <a:ext cx="3149600" cy="123111"/>
          </a:xfrm>
          <a:prstGeom prst="rect">
            <a:avLst/>
          </a:prstGeom>
          <a:noFill/>
        </p:spPr>
        <p:txBody>
          <a:bodyPr tIns="0" bIns="0" anchor="ctr">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FFFFFF">
                    <a:lumMod val="50000"/>
                  </a:srgbClr>
                </a:solidFill>
                <a:effectLst/>
                <a:uLnTx/>
                <a:uFillTx/>
                <a:latin typeface="Arial" panose="020B0604020202020204"/>
                <a:ea typeface="HGPGothicE" charset="-128"/>
                <a:cs typeface="Meiryo UI" pitchFamily="50" charset="-128"/>
              </a:rPr>
              <a:t>© 2023 NTT DATA Services. All rights reserved.</a:t>
            </a:r>
          </a:p>
        </p:txBody>
      </p:sp>
      <p:sp>
        <p:nvSpPr>
          <p:cNvPr id="26" name="Text Placeholder 16"/>
          <p:cNvSpPr>
            <a:spLocks noGrp="1"/>
          </p:cNvSpPr>
          <p:nvPr>
            <p:ph type="body" sz="quarter" idx="20"/>
          </p:nvPr>
        </p:nvSpPr>
        <p:spPr>
          <a:xfrm>
            <a:off x="8553796" y="2200275"/>
            <a:ext cx="3533430" cy="338138"/>
          </a:xfrm>
        </p:spPr>
        <p:txBody>
          <a:bodyPr>
            <a:noAutofit/>
          </a:bodyPr>
          <a:lstStyle>
            <a:lvl1pPr marL="0" indent="0" algn="l">
              <a:buNone/>
              <a:defRPr sz="1600" b="1">
                <a:solidFill>
                  <a:schemeClr val="bg1"/>
                </a:solidFill>
              </a:defRPr>
            </a:lvl1pPr>
          </a:lstStyle>
          <a:p>
            <a:pPr lvl="0"/>
            <a:r>
              <a:rPr lang="en-US"/>
              <a:t>Click to edit Master text styles</a:t>
            </a:r>
          </a:p>
        </p:txBody>
      </p:sp>
      <p:sp>
        <p:nvSpPr>
          <p:cNvPr id="14" name="TextBox 16">
            <a:extLst>
              <a:ext uri="{FF2B5EF4-FFF2-40B4-BE49-F238E27FC236}">
                <a16:creationId xmlns:a16="http://schemas.microsoft.com/office/drawing/2014/main" id="{5941BD75-5B20-2733-5E46-962E216E68BD}"/>
              </a:ext>
            </a:extLst>
          </p:cNvPr>
          <p:cNvSpPr txBox="1"/>
          <p:nvPr userDrawn="1"/>
        </p:nvSpPr>
        <p:spPr>
          <a:xfrm>
            <a:off x="5761153" y="6592824"/>
            <a:ext cx="670231" cy="123111"/>
          </a:xfrm>
          <a:prstGeom prst="rect">
            <a:avLst/>
          </a:prstGeom>
          <a:noFill/>
        </p:spPr>
        <p:txBody>
          <a:bodyPr wrap="square" t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F9AC1C8-10F2-4A77-9A6E-9375F974715F}" type="slidenum">
              <a:rPr kumimoji="0" lang="en-US" sz="800" b="0" i="0" u="none" strike="noStrike" kern="1200" cap="none" spc="0" normalizeH="0" baseline="0" noProof="0">
                <a:ln>
                  <a:noFill/>
                </a:ln>
                <a:solidFill>
                  <a:srgbClr val="FFFFFF">
                    <a:lumMod val="50000"/>
                  </a:srgbClr>
                </a:solidFill>
                <a:effectLst/>
                <a:uLnTx/>
                <a:uFillTx/>
                <a:latin typeface="Arial" panose="020B0604020202020204"/>
                <a:ea typeface="HGPGothicE" charset="-128"/>
                <a:cs typeface="HGPGothicE" charset="-128"/>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FFFFFF">
                  <a:lumMod val="50000"/>
                </a:srgbClr>
              </a:solidFill>
              <a:effectLst/>
              <a:uLnTx/>
              <a:uFillTx/>
              <a:latin typeface="Arial" panose="020B0604020202020204"/>
              <a:ea typeface="HGPGothicE" charset="-128"/>
              <a:cs typeface="HGPGothicE" charset="-128"/>
            </a:endParaRPr>
          </a:p>
        </p:txBody>
      </p:sp>
      <p:grpSp>
        <p:nvGrpSpPr>
          <p:cNvPr id="20" name="Group 19">
            <a:extLst>
              <a:ext uri="{FF2B5EF4-FFF2-40B4-BE49-F238E27FC236}">
                <a16:creationId xmlns:a16="http://schemas.microsoft.com/office/drawing/2014/main" id="{89095434-AFBE-B400-5BF9-DC48E4362782}"/>
              </a:ext>
            </a:extLst>
          </p:cNvPr>
          <p:cNvGrpSpPr/>
          <p:nvPr userDrawn="1"/>
        </p:nvGrpSpPr>
        <p:grpSpPr>
          <a:xfrm>
            <a:off x="0" y="0"/>
            <a:ext cx="12192000" cy="6858000"/>
            <a:chOff x="0" y="0"/>
            <a:chExt cx="12192000" cy="6858000"/>
          </a:xfrm>
        </p:grpSpPr>
        <p:sp>
          <p:nvSpPr>
            <p:cNvPr id="12" name="Rectangle 11"/>
            <p:cNvSpPr/>
            <p:nvPr userDrawn="1"/>
          </p:nvSpPr>
          <p:spPr>
            <a:xfrm>
              <a:off x="8312601" y="0"/>
              <a:ext cx="170688" cy="2057400"/>
            </a:xfrm>
            <a:prstGeom prst="rect">
              <a:avLst/>
            </a:prstGeom>
            <a:solidFill>
              <a:schemeClr val="tx2"/>
            </a:solidFill>
            <a:effectLst/>
          </p:spPr>
          <p:txBody>
            <a:bodyPr wrap="square" lIns="243840" tIns="182880" rIns="182880" bIns="182880" rtlCol="0" anchor="ctr">
              <a:noAutofit/>
            </a:bodyPr>
            <a:lstStyle/>
            <a:p>
              <a:pPr marL="0" marR="0" lvl="0" indent="0" algn="ctr" defTabSz="914400" rtl="0" eaLnBrk="1" fontAlgn="auto" latinLnBrk="0" hangingPunct="1">
                <a:lnSpc>
                  <a:spcPct val="90000"/>
                </a:lnSpc>
                <a:spcBef>
                  <a:spcPts val="800"/>
                </a:spcBef>
                <a:spcAft>
                  <a:spcPts val="0"/>
                </a:spcAft>
                <a:buClrTx/>
                <a:buSzTx/>
                <a:buFontTx/>
                <a:buNone/>
                <a:tabLst/>
                <a:defRPr/>
              </a:pPr>
              <a:endParaRPr kumimoji="0" lang="en-US" sz="2667"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tangle 12"/>
            <p:cNvSpPr/>
            <p:nvPr userDrawn="1"/>
          </p:nvSpPr>
          <p:spPr>
            <a:xfrm>
              <a:off x="8312601" y="2103120"/>
              <a:ext cx="170688" cy="4754880"/>
            </a:xfrm>
            <a:prstGeom prst="rect">
              <a:avLst/>
            </a:prstGeom>
            <a:solidFill>
              <a:schemeClr val="tx2"/>
            </a:solidFill>
            <a:effectLst/>
          </p:spPr>
          <p:txBody>
            <a:bodyPr wrap="square" lIns="243840" tIns="182880" rIns="182880" bIns="182880" rtlCol="0" anchor="ctr">
              <a:noAutofit/>
            </a:bodyPr>
            <a:lstStyle/>
            <a:p>
              <a:pPr marL="0" marR="0" lvl="0" indent="0" algn="ctr" defTabSz="914400" rtl="0" eaLnBrk="1" fontAlgn="auto" latinLnBrk="0" hangingPunct="1">
                <a:lnSpc>
                  <a:spcPct val="90000"/>
                </a:lnSpc>
                <a:spcBef>
                  <a:spcPts val="800"/>
                </a:spcBef>
                <a:spcAft>
                  <a:spcPts val="0"/>
                </a:spcAft>
                <a:buClrTx/>
                <a:buSzTx/>
                <a:buFontTx/>
                <a:buNone/>
                <a:tabLst/>
                <a:defRPr/>
              </a:pPr>
              <a:endParaRPr kumimoji="0" lang="en-US" sz="2667"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p:cNvSpPr/>
            <p:nvPr userDrawn="1"/>
          </p:nvSpPr>
          <p:spPr>
            <a:xfrm>
              <a:off x="0" y="1961443"/>
              <a:ext cx="12192000" cy="165812"/>
            </a:xfrm>
            <a:prstGeom prst="rect">
              <a:avLst/>
            </a:prstGeom>
            <a:solidFill>
              <a:schemeClr val="tx2"/>
            </a:solidFill>
            <a:effectLst/>
          </p:spPr>
          <p:txBody>
            <a:bodyPr wrap="square" lIns="243840" tIns="182880" rIns="182880" bIns="182880" rtlCol="0" anchor="ctr">
              <a:noAutofit/>
            </a:bodyPr>
            <a:lstStyle/>
            <a:p>
              <a:pPr marL="0" marR="0" lvl="0" indent="0" algn="ctr" defTabSz="914400" rtl="0" eaLnBrk="1" fontAlgn="auto" latinLnBrk="0" hangingPunct="1">
                <a:lnSpc>
                  <a:spcPct val="90000"/>
                </a:lnSpc>
                <a:spcBef>
                  <a:spcPts val="800"/>
                </a:spcBef>
                <a:spcAft>
                  <a:spcPts val="0"/>
                </a:spcAft>
                <a:buClrTx/>
                <a:buSzTx/>
                <a:buFontTx/>
                <a:buNone/>
                <a:tabLst/>
                <a:defRPr/>
              </a:pPr>
              <a:endParaRPr kumimoji="0" lang="en-US" sz="2667"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10" name="TextBox 9"/>
          <p:cNvSpPr txBox="1"/>
          <p:nvPr userDrawn="1"/>
        </p:nvSpPr>
        <p:spPr>
          <a:xfrm>
            <a:off x="8483290" y="2127253"/>
            <a:ext cx="3708712" cy="4730747"/>
          </a:xfrm>
          <a:prstGeom prst="rect">
            <a:avLst/>
          </a:prstGeom>
          <a:solidFill>
            <a:schemeClr val="accent2"/>
          </a:solidFill>
        </p:spPr>
        <p:txBody>
          <a:bodyPr wrap="square" rtlCol="0">
            <a:noAutofit/>
          </a:bodyPr>
          <a:lstStyle/>
          <a:p>
            <a:pPr marL="224356" marR="0" lvl="0" indent="-171442"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228600" y="228600"/>
            <a:ext cx="8054340" cy="515057"/>
          </a:xfrm>
        </p:spPr>
        <p:txBody>
          <a:bodyPr/>
          <a:lstStyle>
            <a:lvl1pPr>
              <a:defRPr>
                <a:solidFill>
                  <a:srgbClr val="FFFFFF"/>
                </a:solidFill>
              </a:defRPr>
            </a:lvl1pPr>
          </a:lstStyle>
          <a:p>
            <a:r>
              <a:rPr lang="en-US"/>
              <a:t>Click to edit Master title style</a:t>
            </a:r>
          </a:p>
        </p:txBody>
      </p:sp>
      <p:sp>
        <p:nvSpPr>
          <p:cNvPr id="3" name="Text Placeholder 8"/>
          <p:cNvSpPr>
            <a:spLocks noGrp="1"/>
          </p:cNvSpPr>
          <p:nvPr>
            <p:ph type="body" sz="quarter" idx="13" hasCustomPrompt="1"/>
          </p:nvPr>
        </p:nvSpPr>
        <p:spPr>
          <a:xfrm>
            <a:off x="237253" y="838023"/>
            <a:ext cx="8045687" cy="304800"/>
          </a:xfrm>
          <a:prstGeom prst="rect">
            <a:avLst/>
          </a:prstGeom>
        </p:spPr>
        <p:txBody>
          <a:bodyPr>
            <a:noAutofit/>
          </a:bodyPr>
          <a:lstStyle>
            <a:lvl1pPr marL="0" indent="0" algn="l">
              <a:lnSpc>
                <a:spcPct val="90000"/>
              </a:lnSpc>
              <a:spcBef>
                <a:spcPts val="0"/>
              </a:spcBef>
              <a:buNone/>
              <a:defRPr sz="1800">
                <a:solidFill>
                  <a:srgbClr val="FFFFFF"/>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t>Click to add subtitle</a:t>
            </a:r>
          </a:p>
        </p:txBody>
      </p:sp>
      <p:sp>
        <p:nvSpPr>
          <p:cNvPr id="16" name="Text Placeholder 15"/>
          <p:cNvSpPr>
            <a:spLocks noGrp="1"/>
          </p:cNvSpPr>
          <p:nvPr>
            <p:ph type="body" sz="quarter" idx="15"/>
          </p:nvPr>
        </p:nvSpPr>
        <p:spPr>
          <a:xfrm>
            <a:off x="187427" y="2539214"/>
            <a:ext cx="3803547" cy="3901927"/>
          </a:xfrm>
        </p:spPr>
        <p:txBody>
          <a:bodyPr>
            <a:normAutofit/>
          </a:bodyPr>
          <a:lstStyle>
            <a:lvl1pPr marL="171450" indent="-171450">
              <a:defRPr sz="1200"/>
            </a:lvl1pPr>
            <a:lvl2pPr marL="515938" indent="-192088">
              <a:buFont typeface="Arial" panose="020B0604020202020204" pitchFamily="34" charset="0"/>
              <a:buChar char="»"/>
              <a:defRPr sz="1100"/>
            </a:lvl2pPr>
            <a:lvl3pPr marL="800100" indent="-152400">
              <a:defRPr sz="1050"/>
            </a:lvl3pPr>
            <a:lvl4pPr marL="1143000" indent="-171450">
              <a:buFont typeface="Arial" panose="020B0604020202020204" pitchFamily="34" charset="0"/>
              <a:buChar char="»"/>
              <a:defRPr sz="1000"/>
            </a:lvl4pPr>
            <a:lvl5pPr marL="1428750" indent="-133350">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5"/>
          <p:cNvSpPr>
            <a:spLocks noGrp="1"/>
          </p:cNvSpPr>
          <p:nvPr>
            <p:ph type="body" sz="quarter" idx="16"/>
          </p:nvPr>
        </p:nvSpPr>
        <p:spPr>
          <a:xfrm>
            <a:off x="4352924" y="2539214"/>
            <a:ext cx="3762375" cy="3901927"/>
          </a:xfrm>
        </p:spPr>
        <p:txBody>
          <a:bodyPr>
            <a:normAutofit/>
          </a:bodyPr>
          <a:lstStyle>
            <a:lvl1pPr marL="171450" indent="-171450">
              <a:defRPr sz="1200"/>
            </a:lvl1pPr>
            <a:lvl2pPr marL="515938" indent="-192088">
              <a:buFont typeface="Arial" panose="020B0604020202020204" pitchFamily="34" charset="0"/>
              <a:buChar char="»"/>
              <a:defRPr sz="1100"/>
            </a:lvl2pPr>
            <a:lvl3pPr marL="800100" indent="-152400">
              <a:defRPr sz="1050"/>
            </a:lvl3pPr>
            <a:lvl4pPr marL="1143000" indent="-171450">
              <a:buFont typeface="Arial" panose="020B0604020202020204" pitchFamily="34" charset="0"/>
              <a:buChar char="»"/>
              <a:defRPr sz="1000"/>
            </a:lvl4pPr>
            <a:lvl5pPr marL="1428750" indent="-133350">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5"/>
          <p:cNvSpPr>
            <a:spLocks noGrp="1"/>
          </p:cNvSpPr>
          <p:nvPr>
            <p:ph type="body" sz="quarter" idx="17"/>
          </p:nvPr>
        </p:nvSpPr>
        <p:spPr>
          <a:xfrm>
            <a:off x="8553796" y="2539214"/>
            <a:ext cx="3533430" cy="3901927"/>
          </a:xfrm>
        </p:spPr>
        <p:txBody>
          <a:bodyPr>
            <a:normAutofit/>
          </a:bodyPr>
          <a:lstStyle>
            <a:lvl1pPr marL="171450" indent="-171450">
              <a:buClrTx/>
              <a:defRPr sz="1200">
                <a:solidFill>
                  <a:schemeClr val="bg1"/>
                </a:solidFill>
              </a:defRPr>
            </a:lvl1pPr>
            <a:lvl2pPr marL="515938" indent="-192088">
              <a:buClrTx/>
              <a:buFont typeface="Arial" panose="020B0604020202020204" pitchFamily="34" charset="0"/>
              <a:buChar char="»"/>
              <a:defRPr sz="1100">
                <a:solidFill>
                  <a:schemeClr val="bg1"/>
                </a:solidFill>
              </a:defRPr>
            </a:lvl2pPr>
            <a:lvl3pPr marL="800100" indent="-152400">
              <a:buClrTx/>
              <a:defRPr sz="1050">
                <a:solidFill>
                  <a:schemeClr val="bg1"/>
                </a:solidFill>
              </a:defRPr>
            </a:lvl3pPr>
            <a:lvl4pPr marL="1143000" indent="-171450">
              <a:buClrTx/>
              <a:buFont typeface="Arial" panose="020B0604020202020204" pitchFamily="34" charset="0"/>
              <a:buChar char="»"/>
              <a:defRPr sz="1000">
                <a:solidFill>
                  <a:schemeClr val="bg1"/>
                </a:solidFill>
              </a:defRPr>
            </a:lvl4pPr>
            <a:lvl5pPr marL="1428750" indent="-133350">
              <a:buClrTx/>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8"/>
          </p:nvPr>
        </p:nvSpPr>
        <p:spPr>
          <a:xfrm>
            <a:off x="187325" y="2200275"/>
            <a:ext cx="3803650" cy="338138"/>
          </a:xfrm>
        </p:spPr>
        <p:txBody>
          <a:bodyPr>
            <a:noAutofit/>
          </a:bodyPr>
          <a:lstStyle>
            <a:lvl1pPr marL="0" indent="0" algn="l">
              <a:buNone/>
              <a:defRPr sz="1600" b="1"/>
            </a:lvl1pPr>
          </a:lstStyle>
          <a:p>
            <a:pPr lvl="0"/>
            <a:r>
              <a:rPr lang="en-US"/>
              <a:t>Click to edit Master text styles</a:t>
            </a:r>
          </a:p>
        </p:txBody>
      </p:sp>
      <p:sp>
        <p:nvSpPr>
          <p:cNvPr id="25" name="Text Placeholder 16"/>
          <p:cNvSpPr>
            <a:spLocks noGrp="1"/>
          </p:cNvSpPr>
          <p:nvPr>
            <p:ph type="body" sz="quarter" idx="19"/>
          </p:nvPr>
        </p:nvSpPr>
        <p:spPr>
          <a:xfrm>
            <a:off x="4352923" y="2200275"/>
            <a:ext cx="3789427" cy="338138"/>
          </a:xfrm>
        </p:spPr>
        <p:txBody>
          <a:bodyPr>
            <a:noAutofit/>
          </a:bodyPr>
          <a:lstStyle>
            <a:lvl1pPr marL="0" indent="0" algn="l">
              <a:buNone/>
              <a:defRPr sz="1600" b="1"/>
            </a:lvl1pPr>
          </a:lstStyle>
          <a:p>
            <a:pPr lvl="0"/>
            <a:r>
              <a:rPr lang="en-US"/>
              <a:t>Click to edit Master text styles</a:t>
            </a:r>
          </a:p>
        </p:txBody>
      </p:sp>
    </p:spTree>
    <p:extLst>
      <p:ext uri="{BB962C8B-B14F-4D97-AF65-F5344CB8AC3E}">
        <p14:creationId xmlns:p14="http://schemas.microsoft.com/office/powerpoint/2010/main" val="3163861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2" name="Title 1"/>
          <p:cNvSpPr>
            <a:spLocks noGrp="1"/>
          </p:cNvSpPr>
          <p:nvPr>
            <p:ph type="title"/>
          </p:nvPr>
        </p:nvSpPr>
        <p:spPr>
          <a:xfrm>
            <a:off x="6160168" y="457200"/>
            <a:ext cx="5946107" cy="904875"/>
          </a:xfrm>
        </p:spPr>
        <p:txBody>
          <a:bodyPr>
            <a:noAutofit/>
          </a:bodyPr>
          <a:lstStyle/>
          <a:p>
            <a:r>
              <a:rPr lang="en-US"/>
              <a:t>Click to edit Master title style</a:t>
            </a:r>
          </a:p>
        </p:txBody>
      </p:sp>
      <p:sp>
        <p:nvSpPr>
          <p:cNvPr id="6" name="TextBox 12">
            <a:extLst>
              <a:ext uri="{FF2B5EF4-FFF2-40B4-BE49-F238E27FC236}">
                <a16:creationId xmlns:a16="http://schemas.microsoft.com/office/drawing/2014/main" id="{EC6A794D-E438-4F7A-A06F-FD39FD791535}"/>
              </a:ext>
            </a:extLst>
          </p:cNvPr>
          <p:cNvSpPr txBox="1"/>
          <p:nvPr userDrawn="1"/>
        </p:nvSpPr>
        <p:spPr>
          <a:xfrm>
            <a:off x="5919722" y="6597352"/>
            <a:ext cx="2383986" cy="123111"/>
          </a:xfrm>
          <a:prstGeom prst="rect">
            <a:avLst/>
          </a:prstGeom>
          <a:noFill/>
        </p:spPr>
        <p:txBody>
          <a:bodyPr wrap="none" tIns="0" bIns="0">
            <a:spAutoFit/>
          </a:bodyPr>
          <a:lstStyle/>
          <a:p>
            <a:pPr marL="0" marR="0" lvl="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FFFFFF">
                    <a:lumMod val="50000"/>
                  </a:srgbClr>
                </a:solidFill>
                <a:effectLst/>
                <a:uLnTx/>
                <a:uFillTx/>
                <a:latin typeface="Arial" panose="020B0604020202020204"/>
                <a:ea typeface="HGPGothicE" charset="-128"/>
                <a:cs typeface="Meiryo UI" pitchFamily="50" charset="-128"/>
              </a:rPr>
              <a:t>© 2023 NTT DATA Services. All rights reserved.</a:t>
            </a:r>
          </a:p>
        </p:txBody>
      </p:sp>
      <p:sp>
        <p:nvSpPr>
          <p:cNvPr id="3" name="Rectangle 2">
            <a:extLst>
              <a:ext uri="{FF2B5EF4-FFF2-40B4-BE49-F238E27FC236}">
                <a16:creationId xmlns:a16="http://schemas.microsoft.com/office/drawing/2014/main" id="{2DBA985E-196B-41C8-899F-5B0C73C170D6}"/>
              </a:ext>
            </a:extLst>
          </p:cNvPr>
          <p:cNvSpPr/>
          <p:nvPr userDrawn="1"/>
        </p:nvSpPr>
        <p:spPr>
          <a:xfrm>
            <a:off x="0" y="6505575"/>
            <a:ext cx="2647950" cy="352425"/>
          </a:xfrm>
          <a:prstGeom prst="rect">
            <a:avLst/>
          </a:prstGeom>
          <a:solidFill>
            <a:schemeClr val="bg1"/>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Picture Placeholder 17"/>
          <p:cNvSpPr>
            <a:spLocks noGrp="1"/>
          </p:cNvSpPr>
          <p:nvPr>
            <p:ph type="pic" sz="quarter" idx="11" hasCustomPrompt="1"/>
          </p:nvPr>
        </p:nvSpPr>
        <p:spPr>
          <a:xfrm>
            <a:off x="0" y="457200"/>
            <a:ext cx="6096000" cy="6400800"/>
          </a:xfrm>
          <a:prstGeom prst="rect">
            <a:avLst/>
          </a:prstGeom>
        </p:spPr>
        <p:txBody>
          <a:bodyPr anchor="ctr"/>
          <a:lstStyle>
            <a:lvl1pPr marL="0" indent="0" algn="ctr">
              <a:buNone/>
              <a:defRPr sz="2400"/>
            </a:lvl1pPr>
          </a:lstStyle>
          <a:p>
            <a:r>
              <a:rPr lang="en-US"/>
              <a:t>Client Photo</a:t>
            </a:r>
          </a:p>
        </p:txBody>
      </p:sp>
    </p:spTree>
    <p:extLst>
      <p:ext uri="{BB962C8B-B14F-4D97-AF65-F5344CB8AC3E}">
        <p14:creationId xmlns:p14="http://schemas.microsoft.com/office/powerpoint/2010/main" val="7099116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Slide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A1A10F-EC69-ED0F-81DD-C302CCC7E68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8952" cy="6858000"/>
          </a:xfrm>
          <a:prstGeom prst="rect">
            <a:avLst/>
          </a:prstGeom>
        </p:spPr>
      </p:pic>
      <p:sp>
        <p:nvSpPr>
          <p:cNvPr id="3" name="Rectangle 2"/>
          <p:cNvSpPr/>
          <p:nvPr userDrawn="1"/>
        </p:nvSpPr>
        <p:spPr>
          <a:xfrm>
            <a:off x="0" y="0"/>
            <a:ext cx="12192000" cy="68580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 name="図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6" name="TextBox 12"/>
          <p:cNvSpPr txBox="1"/>
          <p:nvPr userDrawn="1"/>
        </p:nvSpPr>
        <p:spPr>
          <a:xfrm>
            <a:off x="1852547" y="6597352"/>
            <a:ext cx="2383986" cy="123111"/>
          </a:xfrm>
          <a:prstGeom prst="rect">
            <a:avLst/>
          </a:prstGeom>
          <a:noFill/>
        </p:spPr>
        <p:txBody>
          <a:bodyPr wrap="none" tIns="0" bIns="0">
            <a:spAutoFit/>
          </a:bodyPr>
          <a:lstStyle/>
          <a:p>
            <a:pPr marL="0" marR="0" lvl="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FFFFFF">
                    <a:lumMod val="50000"/>
                  </a:srgbClr>
                </a:solidFill>
                <a:effectLst/>
                <a:uLnTx/>
                <a:uFillTx/>
                <a:latin typeface="Arial" panose="020B0604020202020204"/>
                <a:ea typeface="HGPGothicE" charset="-128"/>
                <a:cs typeface="Meiryo UI" pitchFamily="50" charset="-128"/>
              </a:rPr>
              <a:t>© 2023 NTT DATA Services. All rights reserved.</a:t>
            </a:r>
          </a:p>
        </p:txBody>
      </p:sp>
      <p:pic>
        <p:nvPicPr>
          <p:cNvPr id="9" name="Picture 8">
            <a:extLst>
              <a:ext uri="{FF2B5EF4-FFF2-40B4-BE49-F238E27FC236}">
                <a16:creationId xmlns:a16="http://schemas.microsoft.com/office/drawing/2014/main" id="{44809005-032F-42A6-8B32-924F69C67C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39450" y="6584334"/>
            <a:ext cx="1038225" cy="151290"/>
          </a:xfrm>
          <a:prstGeom prst="rect">
            <a:avLst/>
          </a:prstGeom>
        </p:spPr>
      </p:pic>
      <p:sp>
        <p:nvSpPr>
          <p:cNvPr id="7" name="Title 6">
            <a:extLst>
              <a:ext uri="{FF2B5EF4-FFF2-40B4-BE49-F238E27FC236}">
                <a16:creationId xmlns:a16="http://schemas.microsoft.com/office/drawing/2014/main" id="{5E6C3810-727C-433B-95C2-9482C5B17C64}"/>
              </a:ext>
            </a:extLst>
          </p:cNvPr>
          <p:cNvSpPr>
            <a:spLocks noGrp="1"/>
          </p:cNvSpPr>
          <p:nvPr>
            <p:ph type="title"/>
          </p:nvPr>
        </p:nvSpPr>
        <p:spPr>
          <a:xfrm>
            <a:off x="301752" y="250941"/>
            <a:ext cx="11585448" cy="530352"/>
          </a:xfrm>
        </p:spPr>
        <p:txBody>
          <a:bodyPr/>
          <a:lstStyle/>
          <a:p>
            <a:r>
              <a:rPr lang="en-US"/>
              <a:t>Click to edit Master title style</a:t>
            </a:r>
          </a:p>
        </p:txBody>
      </p:sp>
      <p:sp>
        <p:nvSpPr>
          <p:cNvPr id="2" name="TextBox 16">
            <a:extLst>
              <a:ext uri="{FF2B5EF4-FFF2-40B4-BE49-F238E27FC236}">
                <a16:creationId xmlns:a16="http://schemas.microsoft.com/office/drawing/2014/main" id="{28FE223F-135B-DA8B-E1BC-618F73F455C1}"/>
              </a:ext>
            </a:extLst>
          </p:cNvPr>
          <p:cNvSpPr txBox="1"/>
          <p:nvPr userDrawn="1"/>
        </p:nvSpPr>
        <p:spPr>
          <a:xfrm>
            <a:off x="6585533" y="6574564"/>
            <a:ext cx="670231" cy="138499"/>
          </a:xfrm>
          <a:prstGeom prst="rect">
            <a:avLst/>
          </a:prstGeom>
          <a:noFill/>
        </p:spPr>
        <p:txBody>
          <a:bodyPr wrap="square" t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F9AC1C8-10F2-4A77-9A6E-9375F974715F}" type="slidenum">
              <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HGPGothicE" charset="-128"/>
                <a:cs typeface="HGPGothicE" charset="-128"/>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HGPGothicE" charset="-128"/>
              <a:cs typeface="HGPGothicE" charset="-128"/>
            </a:endParaRPr>
          </a:p>
        </p:txBody>
      </p:sp>
    </p:spTree>
    <p:extLst>
      <p:ext uri="{BB962C8B-B14F-4D97-AF65-F5344CB8AC3E}">
        <p14:creationId xmlns:p14="http://schemas.microsoft.com/office/powerpoint/2010/main" val="15354844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Detailed">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348680" y="1716000"/>
            <a:ext cx="11496674" cy="4665750"/>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15" name="Rectangle 14"/>
          <p:cNvSpPr>
            <a:spLocks noChangeArrowheads="1"/>
          </p:cNvSpPr>
          <p:nvPr userDrawn="1"/>
        </p:nvSpPr>
        <p:spPr bwMode="auto">
          <a:xfrm>
            <a:off x="4313937" y="2208061"/>
            <a:ext cx="3566160" cy="4030814"/>
          </a:xfrm>
          <a:prstGeom prst="rect">
            <a:avLst/>
          </a:prstGeom>
          <a:solidFill>
            <a:schemeClr val="bg1"/>
          </a:solidFill>
          <a:ln>
            <a:noFill/>
          </a:ln>
        </p:spPr>
        <p:txBody>
          <a:bodyPr vert="horz" wrap="square" lIns="274320" tIns="274320" rIns="274320" bIns="182880" numCol="1" anchor="t" anchorCtr="0" compatLnSpc="1">
            <a:prstTxWarp prst="textNoShape">
              <a:avLst/>
            </a:prstTxWarp>
          </a:bodyPr>
          <a:lstStyle/>
          <a:p>
            <a:pPr marL="171450" marR="0" lvl="0" indent="-171450" algn="l" defTabSz="914400" rtl="0" eaLnBrk="1" fontAlgn="auto" latinLnBrk="0" hangingPunct="1">
              <a:lnSpc>
                <a:spcPct val="90000"/>
              </a:lnSpc>
              <a:spcBef>
                <a:spcPts val="600"/>
              </a:spcBef>
              <a:spcAft>
                <a:spcPts val="0"/>
              </a:spcAft>
              <a:buClr>
                <a:srgbClr val="404040"/>
              </a:buClr>
              <a:buSzTx/>
              <a:buFont typeface="Arial" panose="020B0604020202020204" pitchFamily="34" charset="0"/>
              <a:buChar char="•"/>
              <a:tabLst/>
              <a:defRPr/>
            </a:pPr>
            <a:endParaRPr kumimoji="0" lang="en-US" sz="12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8" name="Rectangle 7"/>
          <p:cNvSpPr>
            <a:spLocks noChangeArrowheads="1"/>
          </p:cNvSpPr>
          <p:nvPr userDrawn="1"/>
        </p:nvSpPr>
        <p:spPr bwMode="auto">
          <a:xfrm>
            <a:off x="4313937" y="1793062"/>
            <a:ext cx="3566160" cy="414999"/>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Arial" panose="020B0604020202020204"/>
                <a:ea typeface="+mn-ea"/>
                <a:cs typeface="+mn-cs"/>
              </a:rPr>
              <a:t>Solution</a:t>
            </a:r>
          </a:p>
        </p:txBody>
      </p:sp>
      <p:sp>
        <p:nvSpPr>
          <p:cNvPr id="11" name="Rectangle 10"/>
          <p:cNvSpPr>
            <a:spLocks noChangeArrowheads="1"/>
          </p:cNvSpPr>
          <p:nvPr userDrawn="1"/>
        </p:nvSpPr>
        <p:spPr bwMode="auto">
          <a:xfrm>
            <a:off x="4313937" y="6221250"/>
            <a:ext cx="3566160" cy="54864"/>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14" name="Rectangle 13"/>
          <p:cNvSpPr>
            <a:spLocks noChangeArrowheads="1"/>
          </p:cNvSpPr>
          <p:nvPr userDrawn="1"/>
        </p:nvSpPr>
        <p:spPr bwMode="auto">
          <a:xfrm>
            <a:off x="499234" y="2208061"/>
            <a:ext cx="3566160" cy="4030814"/>
          </a:xfrm>
          <a:prstGeom prst="rect">
            <a:avLst/>
          </a:prstGeom>
          <a:solidFill>
            <a:schemeClr val="bg1"/>
          </a:solidFill>
          <a:ln>
            <a:noFill/>
          </a:ln>
        </p:spPr>
        <p:txBody>
          <a:bodyPr vert="horz" wrap="square" lIns="274320" tIns="274320" rIns="274320" bIns="182880" numCol="1" anchor="t" anchorCtr="0" compatLnSpc="1">
            <a:prstTxWarp prst="textNoShape">
              <a:avLst/>
            </a:prstTxWarp>
          </a:bodyPr>
          <a:lstStyle/>
          <a:p>
            <a:pPr marL="171450" marR="0" lvl="0" indent="-171450" algn="l" defTabSz="914400" rtl="0" eaLnBrk="1" fontAlgn="auto" latinLnBrk="0" hangingPunct="1">
              <a:lnSpc>
                <a:spcPct val="90000"/>
              </a:lnSpc>
              <a:spcBef>
                <a:spcPts val="600"/>
              </a:spcBef>
              <a:spcAft>
                <a:spcPts val="0"/>
              </a:spcAft>
              <a:buClr>
                <a:srgbClr val="404040"/>
              </a:buClr>
              <a:buSzTx/>
              <a:buFont typeface="Arial" panose="020B0604020202020204" pitchFamily="34" charset="0"/>
              <a:buChar char="•"/>
              <a:tabLst/>
              <a:defRPr/>
            </a:pPr>
            <a:endParaRPr kumimoji="0" lang="en-US" sz="12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7" name="Rectangle 6"/>
          <p:cNvSpPr>
            <a:spLocks noChangeArrowheads="1"/>
          </p:cNvSpPr>
          <p:nvPr userDrawn="1"/>
        </p:nvSpPr>
        <p:spPr bwMode="auto">
          <a:xfrm>
            <a:off x="499234" y="1793062"/>
            <a:ext cx="3566160" cy="414999"/>
          </a:xfrm>
          <a:prstGeom prst="rect">
            <a:avLst/>
          </a:prstGeom>
          <a:solidFill>
            <a:schemeClr val="tx2"/>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Arial" panose="020B0604020202020204"/>
                <a:ea typeface="+mn-ea"/>
                <a:cs typeface="+mn-cs"/>
              </a:rPr>
              <a:t>Business Need</a:t>
            </a:r>
            <a:endParaRPr kumimoji="0" lang="en-US" altLang="en-US" sz="16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10" name="Rectangle 9"/>
          <p:cNvSpPr>
            <a:spLocks noChangeArrowheads="1"/>
          </p:cNvSpPr>
          <p:nvPr userDrawn="1"/>
        </p:nvSpPr>
        <p:spPr bwMode="auto">
          <a:xfrm>
            <a:off x="499234" y="6221250"/>
            <a:ext cx="3566160" cy="54864"/>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16" name="Rectangle 15"/>
          <p:cNvSpPr>
            <a:spLocks noChangeArrowheads="1"/>
          </p:cNvSpPr>
          <p:nvPr userDrawn="1"/>
        </p:nvSpPr>
        <p:spPr bwMode="auto">
          <a:xfrm>
            <a:off x="8128641" y="2208061"/>
            <a:ext cx="3566160" cy="4030814"/>
          </a:xfrm>
          <a:prstGeom prst="rect">
            <a:avLst/>
          </a:prstGeom>
          <a:solidFill>
            <a:schemeClr val="bg1"/>
          </a:solidFill>
          <a:ln>
            <a:noFill/>
          </a:ln>
        </p:spPr>
        <p:txBody>
          <a:bodyPr vert="horz" wrap="square" lIns="274320" tIns="274320" rIns="274320" bIns="182880" numCol="1" anchor="t" anchorCtr="0" compatLnSpc="1">
            <a:prstTxWarp prst="textNoShape">
              <a:avLst/>
            </a:prstTxWarp>
          </a:bodyPr>
          <a:lstStyle/>
          <a:p>
            <a:pPr marL="171450" marR="0" lvl="0" indent="-171450" algn="l" defTabSz="914400" rtl="0" eaLnBrk="1" fontAlgn="auto" latinLnBrk="0" hangingPunct="1">
              <a:lnSpc>
                <a:spcPct val="90000"/>
              </a:lnSpc>
              <a:spcBef>
                <a:spcPts val="600"/>
              </a:spcBef>
              <a:spcAft>
                <a:spcPts val="0"/>
              </a:spcAft>
              <a:buClr>
                <a:srgbClr val="404040"/>
              </a:buClr>
              <a:buSzTx/>
              <a:buFont typeface="Arial" panose="020B0604020202020204" pitchFamily="34" charset="0"/>
              <a:buChar char="•"/>
              <a:tabLst/>
              <a:defRPr/>
            </a:pPr>
            <a:endParaRPr kumimoji="0" lang="en-US" sz="12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9" name="Rectangle 8"/>
          <p:cNvSpPr>
            <a:spLocks noChangeArrowheads="1"/>
          </p:cNvSpPr>
          <p:nvPr userDrawn="1"/>
        </p:nvSpPr>
        <p:spPr bwMode="auto">
          <a:xfrm>
            <a:off x="8128641" y="1793062"/>
            <a:ext cx="3566160" cy="414999"/>
          </a:xfrm>
          <a:prstGeom prst="rect">
            <a:avLst/>
          </a:prstGeom>
          <a:solidFill>
            <a:schemeClr val="accent2"/>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Arial" panose="020B0604020202020204"/>
                <a:ea typeface="+mn-ea"/>
                <a:cs typeface="+mn-cs"/>
              </a:rPr>
              <a:t>Outcome</a:t>
            </a:r>
          </a:p>
        </p:txBody>
      </p:sp>
      <p:sp>
        <p:nvSpPr>
          <p:cNvPr id="12" name="Rectangle 11"/>
          <p:cNvSpPr>
            <a:spLocks noChangeArrowheads="1"/>
          </p:cNvSpPr>
          <p:nvPr userDrawn="1"/>
        </p:nvSpPr>
        <p:spPr bwMode="auto">
          <a:xfrm>
            <a:off x="8128641" y="6221250"/>
            <a:ext cx="3566160" cy="54864"/>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27" name="Text Placeholder 26"/>
          <p:cNvSpPr>
            <a:spLocks noGrp="1"/>
          </p:cNvSpPr>
          <p:nvPr userDrawn="1">
            <p:ph type="body" sz="quarter" idx="11"/>
          </p:nvPr>
        </p:nvSpPr>
        <p:spPr>
          <a:xfrm>
            <a:off x="301752" y="1137375"/>
            <a:ext cx="11658600" cy="462825"/>
          </a:xfrm>
          <a:prstGeom prst="rect">
            <a:avLst/>
          </a:prstGeom>
        </p:spPr>
        <p:txBody>
          <a:bodyPr tIns="0" bIns="0"/>
          <a:lstStyle>
            <a:lvl1pPr marL="0" indent="0">
              <a:buNone/>
              <a:defRPr sz="1200"/>
            </a:lvl1pPr>
            <a:lvl2pPr marL="609556" indent="0">
              <a:buNone/>
              <a:defRPr sz="1200"/>
            </a:lvl2pPr>
            <a:lvl3pPr marL="1219109" indent="0">
              <a:buNone/>
              <a:defRPr sz="1200"/>
            </a:lvl3pPr>
            <a:lvl4pPr marL="1828662" indent="0">
              <a:buNone/>
              <a:defRPr sz="1200"/>
            </a:lvl4pPr>
            <a:lvl5pPr marL="2438216" indent="0">
              <a:buNone/>
              <a:defRPr sz="1200"/>
            </a:lvl5pPr>
          </a:lstStyle>
          <a:p>
            <a:pPr lvl="0"/>
            <a:r>
              <a:rPr lang="en-US"/>
              <a:t>Click to edit Master text styles</a:t>
            </a:r>
          </a:p>
        </p:txBody>
      </p:sp>
      <p:sp>
        <p:nvSpPr>
          <p:cNvPr id="28" name="TextBox 27"/>
          <p:cNvSpPr txBox="1"/>
          <p:nvPr userDrawn="1"/>
        </p:nvSpPr>
        <p:spPr>
          <a:xfrm>
            <a:off x="301752" y="914400"/>
            <a:ext cx="226466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80B1"/>
                </a:solidFill>
                <a:effectLst/>
                <a:uLnTx/>
                <a:uFillTx/>
                <a:latin typeface="Arial" panose="020B0604020202020204"/>
                <a:ea typeface="+mn-ea"/>
                <a:cs typeface="+mn-cs"/>
              </a:rPr>
              <a:t>Client Profile:</a:t>
            </a:r>
            <a:endParaRPr kumimoji="0" lang="en-US" sz="1800" b="1" i="0" u="none" strike="noStrike" kern="1200" cap="none" spc="0" normalizeH="0" baseline="0" noProof="0">
              <a:ln>
                <a:noFill/>
              </a:ln>
              <a:solidFill>
                <a:srgbClr val="0080B1"/>
              </a:solidFill>
              <a:effectLst/>
              <a:uLnTx/>
              <a:uFillTx/>
              <a:latin typeface="Arial" panose="020B0604020202020204"/>
              <a:ea typeface="+mn-ea"/>
              <a:cs typeface="+mn-cs"/>
            </a:endParaRPr>
          </a:p>
        </p:txBody>
      </p:sp>
      <p:sp>
        <p:nvSpPr>
          <p:cNvPr id="21" name="Text Placeholder 15"/>
          <p:cNvSpPr>
            <a:spLocks noGrp="1"/>
          </p:cNvSpPr>
          <p:nvPr userDrawn="1">
            <p:ph type="body" sz="quarter" idx="15"/>
          </p:nvPr>
        </p:nvSpPr>
        <p:spPr>
          <a:xfrm>
            <a:off x="499234" y="2208061"/>
            <a:ext cx="3566159" cy="4013189"/>
          </a:xfrm>
        </p:spPr>
        <p:txBody>
          <a:bodyPr lIns="91440" tIns="45720" rIns="91440" bIns="45720">
            <a:normAutofit/>
          </a:bodyPr>
          <a:lstStyle>
            <a:lvl1pPr marL="171450" indent="-171450">
              <a:defRPr sz="1400"/>
            </a:lvl1pPr>
            <a:lvl2pPr marL="515938" indent="-192088">
              <a:buFont typeface="Arial" panose="020B0604020202020204" pitchFamily="34" charset="0"/>
              <a:buChar char="»"/>
              <a:defRPr sz="1200"/>
            </a:lvl2pPr>
            <a:lvl3pPr marL="800100" indent="-152400">
              <a:defRPr sz="1100"/>
            </a:lvl3pPr>
            <a:lvl4pPr marL="1143000" indent="-171450">
              <a:buFont typeface="Arial" panose="020B0604020202020204" pitchFamily="34" charset="0"/>
              <a:buChar char="»"/>
              <a:defRPr sz="1050"/>
            </a:lvl4pPr>
            <a:lvl5pPr marL="1428750" indent="-133350">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5"/>
          <p:cNvSpPr>
            <a:spLocks noGrp="1"/>
          </p:cNvSpPr>
          <p:nvPr userDrawn="1">
            <p:ph type="body" sz="quarter" idx="16"/>
          </p:nvPr>
        </p:nvSpPr>
        <p:spPr>
          <a:xfrm>
            <a:off x="4313938" y="2208061"/>
            <a:ext cx="3566159" cy="4013189"/>
          </a:xfrm>
        </p:spPr>
        <p:txBody>
          <a:bodyPr lIns="91440" tIns="45720" rIns="91440" bIns="45720">
            <a:normAutofit/>
          </a:bodyPr>
          <a:lstStyle>
            <a:lvl1pPr marL="171450" indent="-171450">
              <a:defRPr sz="1400"/>
            </a:lvl1pPr>
            <a:lvl2pPr marL="515938" indent="-192088">
              <a:buFont typeface="Arial" panose="020B0604020202020204" pitchFamily="34" charset="0"/>
              <a:buChar char="»"/>
              <a:defRPr sz="1200"/>
            </a:lvl2pPr>
            <a:lvl3pPr marL="800100" indent="-152400">
              <a:defRPr sz="1100"/>
            </a:lvl3pPr>
            <a:lvl4pPr marL="1143000" indent="-171450">
              <a:buFont typeface="Arial" panose="020B0604020202020204" pitchFamily="34" charset="0"/>
              <a:buChar char="»"/>
              <a:defRPr sz="1050"/>
            </a:lvl4pPr>
            <a:lvl5pPr marL="1428750" indent="-133350">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5"/>
          <p:cNvSpPr>
            <a:spLocks noGrp="1"/>
          </p:cNvSpPr>
          <p:nvPr userDrawn="1">
            <p:ph type="body" sz="quarter" idx="17"/>
          </p:nvPr>
        </p:nvSpPr>
        <p:spPr>
          <a:xfrm>
            <a:off x="8128642" y="2208061"/>
            <a:ext cx="3566159" cy="4013189"/>
          </a:xfrm>
        </p:spPr>
        <p:txBody>
          <a:bodyPr lIns="91440" tIns="45720" rIns="91440" bIns="45720">
            <a:normAutofit/>
          </a:bodyPr>
          <a:lstStyle>
            <a:lvl1pPr marL="171450" indent="-171450">
              <a:defRPr sz="1400"/>
            </a:lvl1pPr>
            <a:lvl2pPr marL="515938" indent="-192088">
              <a:buFont typeface="Arial" panose="020B0604020202020204" pitchFamily="34" charset="0"/>
              <a:buChar char="»"/>
              <a:defRPr sz="1200"/>
            </a:lvl2pPr>
            <a:lvl3pPr marL="800100" indent="-152400">
              <a:defRPr sz="1100"/>
            </a:lvl3pPr>
            <a:lvl4pPr marL="1143000" indent="-171450">
              <a:buFont typeface="Arial" panose="020B0604020202020204" pitchFamily="34" charset="0"/>
              <a:buChar char="»"/>
              <a:defRPr sz="1050"/>
            </a:lvl4pPr>
            <a:lvl5pPr marL="1428750" indent="-133350">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5F85AE7C-9619-4BD7-96F0-EFDF4347B992}"/>
              </a:ext>
            </a:extLst>
          </p:cNvPr>
          <p:cNvSpPr>
            <a:spLocks noGrp="1"/>
          </p:cNvSpPr>
          <p:nvPr userDrawn="1">
            <p:ph type="title"/>
          </p:nvPr>
        </p:nvSpPr>
        <p:spPr/>
        <p:txBody>
          <a:bodyPr/>
          <a:lstStyle/>
          <a:p>
            <a:r>
              <a:rPr lang="en-US"/>
              <a:t>Click to edit Master title style</a:t>
            </a:r>
          </a:p>
        </p:txBody>
      </p:sp>
    </p:spTree>
    <p:extLst>
      <p:ext uri="{BB962C8B-B14F-4D97-AF65-F5344CB8AC3E}">
        <p14:creationId xmlns:p14="http://schemas.microsoft.com/office/powerpoint/2010/main" val="4116554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ccess Story (Unnamed)">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35C8932E-61C0-40BE-B808-966FBE2FFF63}"/>
              </a:ext>
            </a:extLst>
          </p:cNvPr>
          <p:cNvSpPr>
            <a:spLocks noGrp="1"/>
          </p:cNvSpPr>
          <p:nvPr>
            <p:ph type="body" sz="quarter" idx="18" hasCustomPrompt="1"/>
          </p:nvPr>
        </p:nvSpPr>
        <p:spPr>
          <a:xfrm>
            <a:off x="6981825" y="2159000"/>
            <a:ext cx="2374900" cy="4318000"/>
          </a:xfrm>
        </p:spPr>
        <p:txBody>
          <a:bodyPr lIns="0" tIns="0" rIns="0" bIns="0">
            <a:normAutofit/>
          </a:bodyPr>
          <a:lstStyle>
            <a:lvl1pPr marL="0" indent="0">
              <a:buNone/>
              <a:defRPr sz="1100"/>
            </a:lvl1pPr>
          </a:lstStyle>
          <a:p>
            <a:r>
              <a:rPr kumimoji="1" lang="en-GB" sz="1200" b="0" i="0" u="none" strike="noStrike" kern="1200" cap="none" spc="0" normalizeH="0" baseline="0" noProof="0">
                <a:ln>
                  <a:noFill/>
                </a:ln>
                <a:solidFill>
                  <a:srgbClr val="404040"/>
                </a:solidFill>
                <a:effectLst/>
                <a:uLnTx/>
                <a:uFillTx/>
                <a:latin typeface="+mn-lt"/>
                <a:cs typeface="+mn-cs"/>
              </a:rPr>
              <a:t>Example: The client partners with </a:t>
            </a:r>
            <a:br>
              <a:rPr kumimoji="1" lang="en-GB" sz="1200" b="0" i="0" u="none" strike="noStrike" kern="1200" cap="none" spc="0" normalizeH="0" baseline="0" noProof="0">
                <a:ln>
                  <a:noFill/>
                </a:ln>
                <a:solidFill>
                  <a:srgbClr val="404040"/>
                </a:solidFill>
                <a:effectLst/>
                <a:uLnTx/>
                <a:uFillTx/>
                <a:latin typeface="+mn-lt"/>
                <a:cs typeface="+mn-cs"/>
              </a:rPr>
            </a:br>
            <a:r>
              <a:rPr kumimoji="1" lang="en-GB" sz="1200" b="0" i="0" u="none" strike="noStrike" kern="1200" cap="none" spc="0" normalizeH="0" baseline="0" noProof="0">
                <a:ln>
                  <a:noFill/>
                </a:ln>
                <a:solidFill>
                  <a:srgbClr val="404040"/>
                </a:solidFill>
                <a:effectLst/>
                <a:uLnTx/>
                <a:uFillTx/>
                <a:latin typeface="+mn-lt"/>
                <a:cs typeface="+mn-cs"/>
              </a:rPr>
              <a:t>NTT DATA to manage IT infrastructure services — covering data </a:t>
            </a:r>
            <a:r>
              <a:rPr kumimoji="1" lang="en-US" sz="1200" b="0" i="0" u="none" strike="noStrike" kern="1200" cap="none" spc="0" normalizeH="0" baseline="0" noProof="0">
                <a:ln>
                  <a:noFill/>
                </a:ln>
                <a:solidFill>
                  <a:srgbClr val="404040"/>
                </a:solidFill>
                <a:effectLst/>
                <a:uLnTx/>
                <a:uFillTx/>
                <a:latin typeface="+mn-lt"/>
                <a:cs typeface="+mn-cs"/>
              </a:rPr>
              <a:t>center</a:t>
            </a:r>
            <a:r>
              <a:rPr kumimoji="1" lang="en-GB" sz="1200" b="0" i="0" u="none" strike="noStrike" kern="1200" cap="none" spc="0" normalizeH="0" baseline="0" noProof="0">
                <a:ln>
                  <a:noFill/>
                </a:ln>
                <a:solidFill>
                  <a:srgbClr val="404040"/>
                </a:solidFill>
                <a:effectLst/>
                <a:uLnTx/>
                <a:uFillTx/>
                <a:latin typeface="+mn-lt"/>
                <a:cs typeface="+mn-cs"/>
              </a:rPr>
              <a:t> and help desk operations, security, servers, networking and messaging — so staff can focus on the core business.</a:t>
            </a:r>
            <a:endParaRPr lang="en-US" sz="1200"/>
          </a:p>
        </p:txBody>
      </p:sp>
      <p:sp>
        <p:nvSpPr>
          <p:cNvPr id="3" name="Text Placeholder 2">
            <a:extLst>
              <a:ext uri="{FF2B5EF4-FFF2-40B4-BE49-F238E27FC236}">
                <a16:creationId xmlns:a16="http://schemas.microsoft.com/office/drawing/2014/main" id="{9C12E4B7-7106-4D78-9310-49E5D0776A70}"/>
              </a:ext>
            </a:extLst>
          </p:cNvPr>
          <p:cNvSpPr>
            <a:spLocks noGrp="1"/>
          </p:cNvSpPr>
          <p:nvPr>
            <p:ph type="body" sz="quarter" idx="17" hasCustomPrompt="1"/>
          </p:nvPr>
        </p:nvSpPr>
        <p:spPr>
          <a:xfrm>
            <a:off x="4419600" y="2159000"/>
            <a:ext cx="2374900" cy="4318000"/>
          </a:xfrm>
        </p:spPr>
        <p:txBody>
          <a:bodyPr lIns="0" tIns="0" rIns="0" bIns="0">
            <a:normAutofit/>
          </a:bodyPr>
          <a:lstStyle>
            <a:lvl1pPr marL="0" indent="0">
              <a:buNone/>
              <a:defRPr sz="1100"/>
            </a:lvl1pPr>
          </a:lstStyle>
          <a:p>
            <a:r>
              <a:rPr lang="en-GB" sz="1200"/>
              <a:t>Example: The client needed to boost operational efficiency, flexibility and agility so it could continuously respond to customer demand.</a:t>
            </a:r>
          </a:p>
        </p:txBody>
      </p:sp>
      <p:sp>
        <p:nvSpPr>
          <p:cNvPr id="7" name="Picture Placeholder 15">
            <a:extLst>
              <a:ext uri="{FF2B5EF4-FFF2-40B4-BE49-F238E27FC236}">
                <a16:creationId xmlns:a16="http://schemas.microsoft.com/office/drawing/2014/main" id="{9F260035-2659-46AC-BDD3-C534795A102A}"/>
              </a:ext>
            </a:extLst>
          </p:cNvPr>
          <p:cNvSpPr>
            <a:spLocks noGrp="1"/>
          </p:cNvSpPr>
          <p:nvPr>
            <p:ph type="pic" sz="quarter" idx="10" hasCustomPrompt="1"/>
          </p:nvPr>
        </p:nvSpPr>
        <p:spPr>
          <a:xfrm>
            <a:off x="0" y="457200"/>
            <a:ext cx="4114800" cy="6400800"/>
          </a:xfrm>
          <a:prstGeom prst="rect">
            <a:avLst/>
          </a:prstGeom>
        </p:spPr>
        <p:txBody>
          <a:bodyPr anchor="ctr"/>
          <a:lstStyle>
            <a:lvl1pPr marL="0" indent="0" algn="ctr">
              <a:buNone/>
              <a:defRPr sz="2000"/>
            </a:lvl1pPr>
          </a:lstStyle>
          <a:p>
            <a:r>
              <a:rPr lang="en-US"/>
              <a:t>7” x ‘ 4.5” @ 96dpi</a:t>
            </a:r>
          </a:p>
        </p:txBody>
      </p:sp>
      <p:graphicFrame>
        <p:nvGraphicFramePr>
          <p:cNvPr id="8" name="Body Copy">
            <a:extLst>
              <a:ext uri="{FF2B5EF4-FFF2-40B4-BE49-F238E27FC236}">
                <a16:creationId xmlns:a16="http://schemas.microsoft.com/office/drawing/2014/main" id="{9B92469F-F6B8-4A5B-A69A-AA795CB1E324}"/>
              </a:ext>
            </a:extLst>
          </p:cNvPr>
          <p:cNvGraphicFramePr>
            <a:graphicFrameLocks noGrp="1"/>
          </p:cNvGraphicFramePr>
          <p:nvPr userDrawn="1">
            <p:extLst>
              <p:ext uri="{D42A27DB-BD31-4B8C-83A1-F6EECF244321}">
                <p14:modId xmlns:p14="http://schemas.microsoft.com/office/powerpoint/2010/main" val="4075256046"/>
              </p:ext>
            </p:extLst>
          </p:nvPr>
        </p:nvGraphicFramePr>
        <p:xfrm>
          <a:off x="4419600" y="1672836"/>
          <a:ext cx="7467600" cy="416716"/>
        </p:xfrm>
        <a:graphic>
          <a:graphicData uri="http://schemas.openxmlformats.org/drawingml/2006/table">
            <a:tbl>
              <a:tblPr firstRow="1" bandRow="1">
                <a:tableStyleId>{5C22544A-7EE6-4342-B048-85BDC9FD1C3A}</a:tableStyleId>
              </a:tblPr>
              <a:tblGrid>
                <a:gridCol w="2360780">
                  <a:extLst>
                    <a:ext uri="{9D8B030D-6E8A-4147-A177-3AD203B41FA5}">
                      <a16:colId xmlns:a16="http://schemas.microsoft.com/office/drawing/2014/main" val="946091691"/>
                    </a:ext>
                  </a:extLst>
                </a:gridCol>
                <a:gridCol w="192630">
                  <a:extLst>
                    <a:ext uri="{9D8B030D-6E8A-4147-A177-3AD203B41FA5}">
                      <a16:colId xmlns:a16="http://schemas.microsoft.com/office/drawing/2014/main" val="1729550602"/>
                    </a:ext>
                  </a:extLst>
                </a:gridCol>
                <a:gridCol w="2360780">
                  <a:extLst>
                    <a:ext uri="{9D8B030D-6E8A-4147-A177-3AD203B41FA5}">
                      <a16:colId xmlns:a16="http://schemas.microsoft.com/office/drawing/2014/main" val="1614543895"/>
                    </a:ext>
                  </a:extLst>
                </a:gridCol>
                <a:gridCol w="192630">
                  <a:extLst>
                    <a:ext uri="{9D8B030D-6E8A-4147-A177-3AD203B41FA5}">
                      <a16:colId xmlns:a16="http://schemas.microsoft.com/office/drawing/2014/main" val="4208229438"/>
                    </a:ext>
                  </a:extLst>
                </a:gridCol>
                <a:gridCol w="2360780">
                  <a:extLst>
                    <a:ext uri="{9D8B030D-6E8A-4147-A177-3AD203B41FA5}">
                      <a16:colId xmlns:a16="http://schemas.microsoft.com/office/drawing/2014/main" val="1081490778"/>
                    </a:ext>
                  </a:extLst>
                </a:gridCol>
              </a:tblGrid>
              <a:tr h="416716">
                <a:tc>
                  <a:txBody>
                    <a:bodyPr/>
                    <a:lstStyle/>
                    <a:p>
                      <a:r>
                        <a:rPr kumimoji="1" lang="en-US" sz="1800" b="0" kern="1200">
                          <a:solidFill>
                            <a:schemeClr val="accent2">
                              <a:lumMod val="75000"/>
                            </a:schemeClr>
                          </a:solidFill>
                          <a:latin typeface="+mn-lt"/>
                          <a:ea typeface="+mn-ea"/>
                          <a:cs typeface="+mn-cs"/>
                        </a:rPr>
                        <a:t>Business need</a:t>
                      </a:r>
                      <a:r>
                        <a:rPr kumimoji="1" lang="en-US" sz="2000" b="0" kern="1200">
                          <a:solidFill>
                            <a:schemeClr val="accent2">
                              <a:lumMod val="75000"/>
                            </a:schemeClr>
                          </a:solidFill>
                          <a:latin typeface="+mn-lt"/>
                          <a:ea typeface="+mn-ea"/>
                          <a:cs typeface="+mn-cs"/>
                        </a:rPr>
                        <a:t> </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a:solidFill>
                            <a:schemeClr val="accent2">
                              <a:lumMod val="75000"/>
                            </a:schemeClr>
                          </a:solidFill>
                          <a:latin typeface="+mn-lt"/>
                          <a:ea typeface="+mn-ea"/>
                          <a:cs typeface="+mn-cs"/>
                        </a:rPr>
                        <a:t>Solution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a:solidFill>
                            <a:schemeClr val="accent2">
                              <a:lumMod val="75000"/>
                            </a:schemeClr>
                          </a:solidFill>
                          <a:latin typeface="+mn-lt"/>
                          <a:ea typeface="+mn-ea"/>
                          <a:cs typeface="+mn-cs"/>
                        </a:rPr>
                        <a:t>Outcomes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64790786"/>
                  </a:ext>
                </a:extLst>
              </a:tr>
            </a:tbl>
          </a:graphicData>
        </a:graphic>
      </p:graphicFrame>
      <p:sp>
        <p:nvSpPr>
          <p:cNvPr id="9" name="Title 3">
            <a:extLst>
              <a:ext uri="{FF2B5EF4-FFF2-40B4-BE49-F238E27FC236}">
                <a16:creationId xmlns:a16="http://schemas.microsoft.com/office/drawing/2014/main" id="{3D3F4D71-4452-43DF-A863-B46E2CA26340}"/>
              </a:ext>
            </a:extLst>
          </p:cNvPr>
          <p:cNvSpPr>
            <a:spLocks noGrp="1"/>
          </p:cNvSpPr>
          <p:nvPr>
            <p:ph type="title" hasCustomPrompt="1"/>
          </p:nvPr>
        </p:nvSpPr>
        <p:spPr>
          <a:xfrm>
            <a:off x="4419600" y="457200"/>
            <a:ext cx="7467600" cy="552204"/>
          </a:xfrm>
          <a:prstGeom prst="rect">
            <a:avLst/>
          </a:prstGeom>
        </p:spPr>
        <p:txBody>
          <a:bodyPr lIns="0" tIns="0" rIns="0" bIns="0" anchor="ctr" anchorCtr="0"/>
          <a:lstStyle>
            <a:lvl1pPr marL="0" indent="0">
              <a:defRPr lang="en-US" b="1" dirty="0">
                <a:solidFill>
                  <a:schemeClr val="accent2">
                    <a:lumMod val="75000"/>
                  </a:schemeClr>
                </a:solidFill>
                <a:latin typeface="+mj-lt"/>
              </a:defRPr>
            </a:lvl1pPr>
          </a:lstStyle>
          <a:p>
            <a:r>
              <a:rPr lang="en-US"/>
              <a:t>Generic Description of Client (Title Case)</a:t>
            </a:r>
          </a:p>
        </p:txBody>
      </p:sp>
      <p:sp>
        <p:nvSpPr>
          <p:cNvPr id="10" name="Text Placeholder 3">
            <a:extLst>
              <a:ext uri="{FF2B5EF4-FFF2-40B4-BE49-F238E27FC236}">
                <a16:creationId xmlns:a16="http://schemas.microsoft.com/office/drawing/2014/main" id="{D5A263C5-67C5-495B-BE59-7EAB1AFF3193}"/>
              </a:ext>
            </a:extLst>
          </p:cNvPr>
          <p:cNvSpPr>
            <a:spLocks noGrp="1"/>
          </p:cNvSpPr>
          <p:nvPr>
            <p:ph type="body" sz="quarter" idx="13" hasCustomPrompt="1"/>
          </p:nvPr>
        </p:nvSpPr>
        <p:spPr>
          <a:xfrm>
            <a:off x="4419600" y="1112520"/>
            <a:ext cx="7467600" cy="457200"/>
          </a:xfrm>
          <a:prstGeom prst="rect">
            <a:avLst/>
          </a:prstGeom>
        </p:spPr>
        <p:txBody>
          <a:bodyPr lIns="0"/>
          <a:lstStyle>
            <a:lvl1pPr marL="0" indent="0">
              <a:buNone/>
              <a:defRPr sz="1800">
                <a:solidFill>
                  <a:schemeClr val="bg1">
                    <a:lumMod val="50000"/>
                  </a:schemeClr>
                </a:solidFill>
              </a:defRPr>
            </a:lvl1pPr>
            <a:lvl2pPr marL="609556" indent="0">
              <a:buNone/>
              <a:defRPr sz="1800">
                <a:solidFill>
                  <a:schemeClr val="bg1">
                    <a:lumMod val="50000"/>
                  </a:schemeClr>
                </a:solidFill>
              </a:defRPr>
            </a:lvl2pPr>
            <a:lvl3pPr marL="1219109" indent="0">
              <a:buNone/>
              <a:defRPr sz="1800">
                <a:solidFill>
                  <a:schemeClr val="bg1">
                    <a:lumMod val="50000"/>
                  </a:schemeClr>
                </a:solidFill>
              </a:defRPr>
            </a:lvl3pPr>
            <a:lvl4pPr marL="1828662" indent="0">
              <a:buNone/>
              <a:defRPr sz="1800">
                <a:solidFill>
                  <a:schemeClr val="bg1">
                    <a:lumMod val="50000"/>
                  </a:schemeClr>
                </a:solidFill>
              </a:defRPr>
            </a:lvl4pPr>
            <a:lvl5pPr marL="2438216" indent="0">
              <a:buNone/>
              <a:defRPr sz="1800">
                <a:solidFill>
                  <a:schemeClr val="bg1">
                    <a:lumMod val="50000"/>
                  </a:schemeClr>
                </a:solidFill>
              </a:defRPr>
            </a:lvl5pPr>
          </a:lstStyle>
          <a:p>
            <a:pPr lvl="0"/>
            <a:r>
              <a:rPr lang="en-US"/>
              <a:t>Subhead (Sentence case, no punctuation)</a:t>
            </a:r>
          </a:p>
        </p:txBody>
      </p:sp>
      <p:sp>
        <p:nvSpPr>
          <p:cNvPr id="17" name="Text Placeholder 2">
            <a:extLst>
              <a:ext uri="{FF2B5EF4-FFF2-40B4-BE49-F238E27FC236}">
                <a16:creationId xmlns:a16="http://schemas.microsoft.com/office/drawing/2014/main" id="{6F85EC30-45B5-44A3-8E89-3B149D362554}"/>
              </a:ext>
            </a:extLst>
          </p:cNvPr>
          <p:cNvSpPr>
            <a:spLocks noGrp="1"/>
          </p:cNvSpPr>
          <p:nvPr>
            <p:ph type="body" sz="quarter" idx="20" hasCustomPrompt="1"/>
          </p:nvPr>
        </p:nvSpPr>
        <p:spPr>
          <a:xfrm>
            <a:off x="9528048" y="2159000"/>
            <a:ext cx="2374900" cy="4318000"/>
          </a:xfrm>
        </p:spPr>
        <p:txBody>
          <a:bodyPr lIns="0" tIns="0" rIns="0" bIns="0">
            <a:normAutofit/>
          </a:bodyPr>
          <a:lstStyle>
            <a:lvl1pPr marL="171450" indent="-171450">
              <a:buFont typeface="Arial" panose="020B0604020202020204" pitchFamily="34" charset="0"/>
              <a:buChar char="•"/>
              <a:defRPr sz="1100"/>
            </a:lvl1pPr>
          </a:lstStyle>
          <a:p>
            <a:r>
              <a:rPr kumimoji="1" lang="en-US" sz="1200" b="0" i="0" u="none" strike="noStrike" kern="1200" cap="none" spc="0" normalizeH="0" baseline="0" noProof="0">
                <a:ln>
                  <a:noFill/>
                </a:ln>
                <a:solidFill>
                  <a:srgbClr val="404040"/>
                </a:solidFill>
                <a:effectLst/>
                <a:uLnTx/>
                <a:uFillTx/>
                <a:latin typeface="+mn-lt"/>
                <a:cs typeface="+mn-cs"/>
              </a:rPr>
              <a:t>Bullets</a:t>
            </a:r>
            <a:endParaRPr lang="en-US" sz="1200"/>
          </a:p>
        </p:txBody>
      </p:sp>
    </p:spTree>
    <p:extLst>
      <p:ext uri="{BB962C8B-B14F-4D97-AF65-F5344CB8AC3E}">
        <p14:creationId xmlns:p14="http://schemas.microsoft.com/office/powerpoint/2010/main" val="823947779"/>
      </p:ext>
    </p:extLst>
  </p:cSld>
  <p:clrMapOvr>
    <a:masterClrMapping/>
  </p:clrMapOvr>
  <p:extLst>
    <p:ext uri="{DCECCB84-F9BA-43D5-87BE-67443E8EF086}">
      <p15:sldGuideLst xmlns:p15="http://schemas.microsoft.com/office/powerpoint/2012/main">
        <p15:guide id="1" pos="3840">
          <p15:clr>
            <a:srgbClr val="FBAE40"/>
          </p15:clr>
        </p15:guide>
        <p15:guide id="2" pos="144">
          <p15:clr>
            <a:srgbClr val="FBAE40"/>
          </p15:clr>
        </p15:guide>
        <p15:guide id="3" pos="7536">
          <p15:clr>
            <a:srgbClr val="FBAE40"/>
          </p15:clr>
        </p15:guide>
        <p15:guide id="4" orient="horz" pos="67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o 2">
    <p:spTree>
      <p:nvGrpSpPr>
        <p:cNvPr id="1" name=""/>
        <p:cNvGrpSpPr/>
        <p:nvPr/>
      </p:nvGrpSpPr>
      <p:grpSpPr>
        <a:xfrm>
          <a:off x="0" y="0"/>
          <a:ext cx="0" cy="0"/>
          <a:chOff x="0" y="0"/>
          <a:chExt cx="0" cy="0"/>
        </a:xfrm>
      </p:grpSpPr>
      <p:sp>
        <p:nvSpPr>
          <p:cNvPr id="3" name="Rectangle 2"/>
          <p:cNvSpPr/>
          <p:nvPr userDrawn="1"/>
        </p:nvSpPr>
        <p:spPr bwMode="gray">
          <a:xfrm>
            <a:off x="0" y="1138731"/>
            <a:ext cx="12192000" cy="1281112"/>
          </a:xfrm>
          <a:prstGeom prst="rect">
            <a:avLst/>
          </a:prstGeom>
          <a:solidFill>
            <a:srgbClr val="FFFFFF"/>
          </a:solidFill>
          <a:ln w="9525" cap="flat" cmpd="sng" algn="ctr">
            <a:noFill/>
            <a:prstDash val="solid"/>
          </a:ln>
          <a:effectLst>
            <a:outerShdw blurRad="63500" sx="101000" sy="101000" algn="ctr"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2" name="Text Placeholder 11"/>
          <p:cNvSpPr>
            <a:spLocks noGrp="1"/>
          </p:cNvSpPr>
          <p:nvPr>
            <p:ph type="body" sz="quarter" idx="13" hasCustomPrompt="1"/>
          </p:nvPr>
        </p:nvSpPr>
        <p:spPr>
          <a:xfrm>
            <a:off x="1785938" y="1627681"/>
            <a:ext cx="5548312" cy="247650"/>
          </a:xfrm>
        </p:spPr>
        <p:txBody>
          <a:bodyPr anchor="ctr">
            <a:noAutofit/>
          </a:bodyPr>
          <a:lstStyle>
            <a:lvl1pPr marL="0" indent="0">
              <a:buNone/>
              <a:defRPr sz="1100"/>
            </a:lvl1pPr>
          </a:lstStyle>
          <a:p>
            <a:pPr lvl="0"/>
            <a:r>
              <a:rPr lang="en-US"/>
              <a:t>Click to add Title</a:t>
            </a:r>
          </a:p>
        </p:txBody>
      </p:sp>
      <p:sp>
        <p:nvSpPr>
          <p:cNvPr id="10" name="Text Placeholder 9"/>
          <p:cNvSpPr>
            <a:spLocks noGrp="1"/>
          </p:cNvSpPr>
          <p:nvPr>
            <p:ph type="body" sz="quarter" idx="12" hasCustomPrompt="1"/>
          </p:nvPr>
        </p:nvSpPr>
        <p:spPr>
          <a:xfrm>
            <a:off x="1785938" y="1253031"/>
            <a:ext cx="5548312" cy="374650"/>
          </a:xfrm>
        </p:spPr>
        <p:txBody>
          <a:bodyPr anchor="ctr">
            <a:normAutofit/>
          </a:bodyPr>
          <a:lstStyle>
            <a:lvl1pPr marL="0" indent="0">
              <a:buNone/>
              <a:defRPr sz="1800" b="1">
                <a:solidFill>
                  <a:schemeClr val="accent2"/>
                </a:solidFill>
              </a:defRPr>
            </a:lvl1pPr>
          </a:lstStyle>
          <a:p>
            <a:pPr lvl="0"/>
            <a:r>
              <a:rPr lang="en-US"/>
              <a:t>Click to add Name</a:t>
            </a:r>
          </a:p>
        </p:txBody>
      </p:sp>
      <p:cxnSp>
        <p:nvCxnSpPr>
          <p:cNvPr id="8" name="Straight Connector 19"/>
          <p:cNvCxnSpPr>
            <a:cxnSpLocks noChangeShapeType="1"/>
          </p:cNvCxnSpPr>
          <p:nvPr userDrawn="1"/>
        </p:nvCxnSpPr>
        <p:spPr bwMode="gray">
          <a:xfrm>
            <a:off x="1874949" y="1951531"/>
            <a:ext cx="10141239" cy="0"/>
          </a:xfrm>
          <a:prstGeom prst="line">
            <a:avLst/>
          </a:prstGeom>
          <a:noFill/>
          <a:ln w="12700" algn="ctr">
            <a:gradFill>
              <a:gsLst>
                <a:gs pos="0">
                  <a:schemeClr val="accent2"/>
                </a:gs>
                <a:gs pos="8000">
                  <a:schemeClr val="accent2"/>
                </a:gs>
                <a:gs pos="98000">
                  <a:schemeClr val="tx2">
                    <a:alpha val="0"/>
                  </a:schemeClr>
                </a:gs>
              </a:gsLst>
              <a:lin ang="0" scaled="0"/>
            </a:gradFill>
            <a:prstDash val="solid"/>
            <a:round/>
            <a:headEnd/>
            <a:tailEnd/>
          </a:ln>
        </p:spPr>
      </p:cxnSp>
      <p:sp>
        <p:nvSpPr>
          <p:cNvPr id="13" name="Text Placeholder 11"/>
          <p:cNvSpPr>
            <a:spLocks noGrp="1"/>
          </p:cNvSpPr>
          <p:nvPr>
            <p:ph type="body" sz="quarter" idx="14" hasCustomPrompt="1"/>
          </p:nvPr>
        </p:nvSpPr>
        <p:spPr>
          <a:xfrm>
            <a:off x="1785938" y="2018206"/>
            <a:ext cx="5548312" cy="247650"/>
          </a:xfrm>
        </p:spPr>
        <p:txBody>
          <a:bodyPr anchor="ctr">
            <a:noAutofit/>
          </a:bodyPr>
          <a:lstStyle>
            <a:lvl1pPr marL="0" indent="0">
              <a:buNone/>
              <a:defRPr sz="1100"/>
            </a:lvl1pPr>
          </a:lstStyle>
          <a:p>
            <a:pPr lvl="0"/>
            <a:r>
              <a:rPr lang="en-US"/>
              <a:t>Click to add Email</a:t>
            </a:r>
          </a:p>
        </p:txBody>
      </p:sp>
      <p:sp>
        <p:nvSpPr>
          <p:cNvPr id="17" name="Text Placeholder 16"/>
          <p:cNvSpPr>
            <a:spLocks noGrp="1"/>
          </p:cNvSpPr>
          <p:nvPr>
            <p:ph type="body" sz="quarter" idx="15"/>
          </p:nvPr>
        </p:nvSpPr>
        <p:spPr>
          <a:xfrm>
            <a:off x="301752" y="2743217"/>
            <a:ext cx="11585448" cy="3703253"/>
          </a:xfrm>
        </p:spPr>
        <p:txBody>
          <a:bodyPr>
            <a:normAutofit/>
          </a:bodyPr>
          <a:lstStyle>
            <a:lvl1pPr marL="0" indent="0">
              <a:buNone/>
              <a:defRPr sz="1000"/>
            </a:lvl1pPr>
            <a:lvl2pPr marL="228600" indent="-133350">
              <a:buFont typeface="Arial" panose="020B0604020202020204" pitchFamily="34" charset="0"/>
              <a:buChar char="•"/>
              <a:defRPr sz="1000"/>
            </a:lvl2pPr>
            <a:lvl3pPr>
              <a:defRPr sz="1000"/>
            </a:lvl3pPr>
            <a:lvl4pPr>
              <a:defRPr sz="1000"/>
            </a:lvl4pPr>
            <a:lvl5pPr>
              <a:defRPr sz="1000"/>
            </a:lvl5pPr>
          </a:lstStyle>
          <a:p>
            <a:pPr lvl="0"/>
            <a:r>
              <a:rPr lang="en-US"/>
              <a:t>Click to edit Master text styles</a:t>
            </a:r>
          </a:p>
          <a:p>
            <a:pPr lvl="1"/>
            <a:r>
              <a:rPr lang="en-US"/>
              <a:t>Second level</a:t>
            </a:r>
          </a:p>
        </p:txBody>
      </p:sp>
      <p:sp>
        <p:nvSpPr>
          <p:cNvPr id="18" name="TextBox 17"/>
          <p:cNvSpPr txBox="1"/>
          <p:nvPr userDrawn="1"/>
        </p:nvSpPr>
        <p:spPr>
          <a:xfrm>
            <a:off x="301752" y="2424759"/>
            <a:ext cx="207264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785C1"/>
                </a:solidFill>
                <a:effectLst/>
                <a:uLnTx/>
                <a:uFillTx/>
                <a:latin typeface="Arial" panose="020B0604020202020204"/>
                <a:ea typeface="+mn-ea"/>
                <a:cs typeface="+mn-cs"/>
              </a:rPr>
              <a:t>Biography</a:t>
            </a:r>
          </a:p>
        </p:txBody>
      </p:sp>
      <p:sp>
        <p:nvSpPr>
          <p:cNvPr id="4" name="Picture Placeholder 5"/>
          <p:cNvSpPr>
            <a:spLocks noGrp="1"/>
          </p:cNvSpPr>
          <p:nvPr>
            <p:ph type="pic" sz="quarter" idx="11"/>
          </p:nvPr>
        </p:nvSpPr>
        <p:spPr>
          <a:xfrm>
            <a:off x="298212" y="1139207"/>
            <a:ext cx="1487726" cy="1280160"/>
          </a:xfrm>
          <a:prstGeom prst="rect">
            <a:avLst/>
          </a:prstGeom>
          <a:solidFill>
            <a:schemeClr val="bg1">
              <a:lumMod val="95000"/>
            </a:schemeClr>
          </a:solidFill>
        </p:spPr>
        <p:txBody>
          <a:bodyPr>
            <a:normAutofit/>
          </a:bodyPr>
          <a:lstStyle>
            <a:lvl1pPr marL="0" indent="0">
              <a:buNone/>
              <a:defRPr sz="1600"/>
            </a:lvl1pPr>
          </a:lstStyle>
          <a:p>
            <a:r>
              <a:rPr lang="en-US"/>
              <a:t>Click icon to add picture</a:t>
            </a:r>
          </a:p>
        </p:txBody>
      </p:sp>
      <p:sp>
        <p:nvSpPr>
          <p:cNvPr id="2" name="Title 1">
            <a:extLst>
              <a:ext uri="{FF2B5EF4-FFF2-40B4-BE49-F238E27FC236}">
                <a16:creationId xmlns:a16="http://schemas.microsoft.com/office/drawing/2014/main" id="{54D1286B-2627-41C3-B450-73D54C53F81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08902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E4816-1EA7-40B5-B40B-F28F11335C39}"/>
              </a:ext>
            </a:extLst>
          </p:cNvPr>
          <p:cNvSpPr>
            <a:spLocks noGrp="1"/>
          </p:cNvSpPr>
          <p:nvPr>
            <p:ph type="title"/>
          </p:nvPr>
        </p:nvSpPr>
        <p:spPr>
          <a:xfrm>
            <a:off x="301752" y="507114"/>
            <a:ext cx="9207169" cy="530352"/>
          </a:xfrm>
        </p:spPr>
        <p:txBody>
          <a:bodyPr/>
          <a:lstStyle/>
          <a:p>
            <a:r>
              <a:rPr lang="en-US"/>
              <a:t>Click to edit Master title style</a:t>
            </a:r>
          </a:p>
        </p:txBody>
      </p:sp>
      <p:sp>
        <p:nvSpPr>
          <p:cNvPr id="3" name="Rectangle 2">
            <a:extLst>
              <a:ext uri="{FF2B5EF4-FFF2-40B4-BE49-F238E27FC236}">
                <a16:creationId xmlns:a16="http://schemas.microsoft.com/office/drawing/2014/main" id="{6A43DF51-1A90-6C2B-D860-29CF0D6238E8}"/>
              </a:ext>
            </a:extLst>
          </p:cNvPr>
          <p:cNvSpPr/>
          <p:nvPr userDrawn="1"/>
        </p:nvSpPr>
        <p:spPr>
          <a:xfrm>
            <a:off x="9508921" y="457243"/>
            <a:ext cx="2694892" cy="6400757"/>
          </a:xfrm>
          <a:prstGeom prst="rect">
            <a:avLst/>
          </a:prstGeom>
          <a:solidFill>
            <a:schemeClr val="accent2"/>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400"/>
          </a:p>
        </p:txBody>
      </p:sp>
      <p:sp>
        <p:nvSpPr>
          <p:cNvPr id="4" name="TextBox 16">
            <a:extLst>
              <a:ext uri="{FF2B5EF4-FFF2-40B4-BE49-F238E27FC236}">
                <a16:creationId xmlns:a16="http://schemas.microsoft.com/office/drawing/2014/main" id="{4A527CDD-F867-EA3B-4597-D2BEE679234D}"/>
              </a:ext>
            </a:extLst>
          </p:cNvPr>
          <p:cNvSpPr txBox="1"/>
          <p:nvPr userDrawn="1"/>
        </p:nvSpPr>
        <p:spPr>
          <a:xfrm>
            <a:off x="11216969" y="6551482"/>
            <a:ext cx="670231" cy="138499"/>
          </a:xfrm>
          <a:prstGeom prst="rect">
            <a:avLst/>
          </a:prstGeom>
          <a:noFill/>
        </p:spPr>
        <p:txBody>
          <a:bodyPr wrap="square" t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AC1C8-10F2-4A77-9A6E-9375F974715F}" type="slidenum">
              <a:rPr kumimoji="0" lang="en-US" sz="900" b="0" i="0" u="none" strike="noStrike" kern="1200" cap="none" spc="0" normalizeH="0" baseline="0" noProof="0">
                <a:ln>
                  <a:noFill/>
                </a:ln>
                <a:solidFill>
                  <a:schemeClr val="bg1"/>
                </a:solidFill>
                <a:effectLst/>
                <a:uLnTx/>
                <a:uFillTx/>
                <a:latin typeface="Arial" panose="020B0604020202020204"/>
                <a:ea typeface="HGPGothicE" charset="-128"/>
                <a:cs typeface="HGPGothicE"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bg1"/>
              </a:solidFill>
              <a:effectLst/>
              <a:uLnTx/>
              <a:uFillTx/>
              <a:latin typeface="Arial" panose="020B0604020202020204"/>
              <a:ea typeface="HGPGothicE" charset="-128"/>
              <a:cs typeface="HGPGothicE" charset="-128"/>
            </a:endParaRPr>
          </a:p>
        </p:txBody>
      </p:sp>
    </p:spTree>
    <p:extLst>
      <p:ext uri="{BB962C8B-B14F-4D97-AF65-F5344CB8AC3E}">
        <p14:creationId xmlns:p14="http://schemas.microsoft.com/office/powerpoint/2010/main" val="3648164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Agenda Slide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A1A10F-EC69-ED0F-81DD-C302CCC7E68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8952" cy="6858000"/>
          </a:xfrm>
          <a:prstGeom prst="rect">
            <a:avLst/>
          </a:prstGeom>
        </p:spPr>
      </p:pic>
      <p:pic>
        <p:nvPicPr>
          <p:cNvPr id="9" name="Picture 8">
            <a:extLst>
              <a:ext uri="{FF2B5EF4-FFF2-40B4-BE49-F238E27FC236}">
                <a16:creationId xmlns:a16="http://schemas.microsoft.com/office/drawing/2014/main" id="{44809005-032F-42A6-8B32-924F69C67C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39450" y="6584334"/>
            <a:ext cx="1038225" cy="151290"/>
          </a:xfrm>
          <a:prstGeom prst="rect">
            <a:avLst/>
          </a:prstGeom>
        </p:spPr>
      </p:pic>
      <p:sp>
        <p:nvSpPr>
          <p:cNvPr id="2" name="TextBox 16">
            <a:extLst>
              <a:ext uri="{FF2B5EF4-FFF2-40B4-BE49-F238E27FC236}">
                <a16:creationId xmlns:a16="http://schemas.microsoft.com/office/drawing/2014/main" id="{28FE223F-135B-DA8B-E1BC-618F73F455C1}"/>
              </a:ext>
            </a:extLst>
          </p:cNvPr>
          <p:cNvSpPr txBox="1"/>
          <p:nvPr userDrawn="1"/>
        </p:nvSpPr>
        <p:spPr>
          <a:xfrm>
            <a:off x="6585533" y="6574564"/>
            <a:ext cx="670231" cy="138499"/>
          </a:xfrm>
          <a:prstGeom prst="rect">
            <a:avLst/>
          </a:prstGeom>
          <a:noFill/>
        </p:spPr>
        <p:txBody>
          <a:bodyPr wrap="square" t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F9AC1C8-10F2-4A77-9A6E-9375F974715F}" type="slidenum">
              <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HGPGothicE" charset="-128"/>
                <a:cs typeface="HGPGothicE" charset="-128"/>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HGPGothicE" charset="-128"/>
              <a:cs typeface="HGPGothicE" charset="-128"/>
            </a:endParaRPr>
          </a:p>
        </p:txBody>
      </p:sp>
      <p:sp>
        <p:nvSpPr>
          <p:cNvPr id="5" name="TextBox 12">
            <a:extLst>
              <a:ext uri="{FF2B5EF4-FFF2-40B4-BE49-F238E27FC236}">
                <a16:creationId xmlns:a16="http://schemas.microsoft.com/office/drawing/2014/main" id="{5E58F227-A1BE-6AF2-49FF-D15400265E57}"/>
              </a:ext>
            </a:extLst>
          </p:cNvPr>
          <p:cNvSpPr txBox="1"/>
          <p:nvPr userDrawn="1"/>
        </p:nvSpPr>
        <p:spPr>
          <a:xfrm>
            <a:off x="301752" y="6593330"/>
            <a:ext cx="3149600" cy="123111"/>
          </a:xfrm>
          <a:prstGeom prst="rect">
            <a:avLst/>
          </a:prstGeom>
          <a:noFill/>
        </p:spPr>
        <p:txBody>
          <a:bodyPr tIns="0" bIns="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chemeClr val="bg1"/>
                </a:solidFill>
                <a:effectLst/>
                <a:uLnTx/>
                <a:uFillTx/>
                <a:latin typeface="Arial" panose="020B0604020202020204"/>
                <a:ea typeface="HGPGothicE" charset="-128"/>
                <a:cs typeface="Meiryo UI" pitchFamily="50" charset="-128"/>
              </a:rPr>
              <a:t>© 2023 NTT DATA Services. All rights reserved.</a:t>
            </a:r>
          </a:p>
        </p:txBody>
      </p:sp>
    </p:spTree>
    <p:extLst>
      <p:ext uri="{BB962C8B-B14F-4D97-AF65-F5344CB8AC3E}">
        <p14:creationId xmlns:p14="http://schemas.microsoft.com/office/powerpoint/2010/main" val="645410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Closing Slide">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6" name="TextBox 12"/>
          <p:cNvSpPr txBox="1"/>
          <p:nvPr userDrawn="1"/>
        </p:nvSpPr>
        <p:spPr>
          <a:xfrm>
            <a:off x="9664893" y="6597352"/>
            <a:ext cx="2383986" cy="123111"/>
          </a:xfrm>
          <a:prstGeom prst="rect">
            <a:avLst/>
          </a:prstGeom>
          <a:noFill/>
        </p:spPr>
        <p:txBody>
          <a:bodyPr wrap="none" tIns="0" bIns="0">
            <a:spAutoFit/>
          </a:bodyPr>
          <a:lstStyle/>
          <a:p>
            <a:pPr marL="0" marR="0" lvl="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6785C1"/>
                </a:solidFill>
                <a:effectLst/>
                <a:uLnTx/>
                <a:uFillTx/>
                <a:latin typeface="Arial" panose="020B0604020202020204"/>
                <a:ea typeface="HGPGothicE" charset="-128"/>
                <a:cs typeface="Meiryo UI" pitchFamily="50" charset="-128"/>
              </a:rPr>
              <a:t>© 2023 NTT DATA Services. All rights reserved.</a:t>
            </a:r>
          </a:p>
        </p:txBody>
      </p:sp>
      <p:pic>
        <p:nvPicPr>
          <p:cNvPr id="5" name="Picture 4">
            <a:extLst>
              <a:ext uri="{FF2B5EF4-FFF2-40B4-BE49-F238E27FC236}">
                <a16:creationId xmlns:a16="http://schemas.microsoft.com/office/drawing/2014/main" id="{1AEE5305-6DD2-4E7B-AF05-5DC060A47DB2}"/>
              </a:ext>
            </a:extLst>
          </p:cNvPr>
          <p:cNvPicPr>
            <a:picLocks noChangeAspect="1"/>
          </p:cNvPicPr>
          <p:nvPr userDrawn="1"/>
        </p:nvPicPr>
        <p:blipFill>
          <a:blip r:embed="rId3"/>
          <a:stretch>
            <a:fillRect/>
          </a:stretch>
        </p:blipFill>
        <p:spPr>
          <a:xfrm>
            <a:off x="4032504" y="2720340"/>
            <a:ext cx="4126992" cy="1417320"/>
          </a:xfrm>
          <a:prstGeom prst="rect">
            <a:avLst/>
          </a:prstGeom>
        </p:spPr>
      </p:pic>
    </p:spTree>
    <p:extLst>
      <p:ext uri="{BB962C8B-B14F-4D97-AF65-F5344CB8AC3E}">
        <p14:creationId xmlns:p14="http://schemas.microsoft.com/office/powerpoint/2010/main" val="26911631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6" name="TextBox 12"/>
          <p:cNvSpPr txBox="1"/>
          <p:nvPr userDrawn="1"/>
        </p:nvSpPr>
        <p:spPr>
          <a:xfrm>
            <a:off x="9664893" y="6597352"/>
            <a:ext cx="2383986" cy="123111"/>
          </a:xfrm>
          <a:prstGeom prst="rect">
            <a:avLst/>
          </a:prstGeom>
          <a:noFill/>
        </p:spPr>
        <p:txBody>
          <a:bodyPr wrap="none" tIns="0" bIns="0">
            <a:spAutoFit/>
          </a:bodyPr>
          <a:lstStyle/>
          <a:p>
            <a:pPr marL="0" marR="0" lvl="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FFFFFF"/>
                </a:solidFill>
                <a:effectLst/>
                <a:uLnTx/>
                <a:uFillTx/>
                <a:latin typeface="Arial" panose="020B0604020202020204"/>
                <a:ea typeface="HGPGothicE" charset="-128"/>
                <a:cs typeface="Meiryo UI" pitchFamily="50" charset="-128"/>
              </a:rPr>
              <a:t>© 2023 NTT DATA Services. All rights reserved.</a:t>
            </a:r>
          </a:p>
        </p:txBody>
      </p:sp>
      <p:pic>
        <p:nvPicPr>
          <p:cNvPr id="9" name="Graphic 8">
            <a:extLst>
              <a:ext uri="{FF2B5EF4-FFF2-40B4-BE49-F238E27FC236}">
                <a16:creationId xmlns:a16="http://schemas.microsoft.com/office/drawing/2014/main" id="{82DF08C2-C68C-4B5C-BF47-14969395B7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67200" y="2900750"/>
            <a:ext cx="3619500" cy="895282"/>
          </a:xfrm>
          <a:prstGeom prst="rect">
            <a:avLst/>
          </a:prstGeom>
        </p:spPr>
      </p:pic>
    </p:spTree>
    <p:extLst>
      <p:ext uri="{BB962C8B-B14F-4D97-AF65-F5344CB8AC3E}">
        <p14:creationId xmlns:p14="http://schemas.microsoft.com/office/powerpoint/2010/main" val="260005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ingle Column Text slid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F18F71F-AB9B-40F6-8D91-3521DAA70B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94" imgH="595" progId="TCLayout.ActiveDocument.1">
                  <p:embed/>
                </p:oleObj>
              </mc:Choice>
              <mc:Fallback>
                <p:oleObj name="think-cell Slide" r:id="rId3" imgW="594" imgH="595" progId="TCLayout.ActiveDocument.1">
                  <p:embed/>
                  <p:pic>
                    <p:nvPicPr>
                      <p:cNvPr id="2" name="Object 1" hidden="1">
                        <a:extLst>
                          <a:ext uri="{FF2B5EF4-FFF2-40B4-BE49-F238E27FC236}">
                            <a16:creationId xmlns:a16="http://schemas.microsoft.com/office/drawing/2014/main" id="{5F18F71F-AB9B-40F6-8D91-3521DAA70B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Rectangle 6"/>
          <p:cNvSpPr>
            <a:spLocks noChangeArrowheads="1"/>
          </p:cNvSpPr>
          <p:nvPr/>
        </p:nvSpPr>
        <p:spPr bwMode="auto">
          <a:xfrm>
            <a:off x="522818" y="1154113"/>
            <a:ext cx="5353049" cy="5135562"/>
          </a:xfrm>
          <a:prstGeom prst="rect">
            <a:avLst/>
          </a:prstGeom>
          <a:noFill/>
          <a:ln w="9525" algn="ctr">
            <a:noFill/>
            <a:miter lim="800000"/>
            <a:headEnd/>
            <a:tailEnd/>
          </a:ln>
          <a:effectLst/>
        </p:spPr>
        <p:txBody>
          <a:bodyPr lIns="0" tIns="0" rIns="0" bIns="0"/>
          <a:lstStyle/>
          <a:p>
            <a:pPr marL="0" marR="0" lvl="0" indent="0" algn="l" defTabSz="914400" rtl="0" eaLnBrk="1" fontAlgn="auto" latinLnBrk="0" hangingPunct="1">
              <a:lnSpc>
                <a:spcPct val="106000"/>
              </a:lnSpc>
              <a:spcBef>
                <a:spcPct val="80000"/>
              </a:spcBef>
              <a:spcAft>
                <a:spcPts val="0"/>
              </a:spcAft>
              <a:buClr>
                <a:srgbClr val="000000"/>
              </a:buClr>
              <a:buSzPct val="80000"/>
              <a:buFont typeface="Wingdings" pitchFamily="2" charset="2"/>
              <a:buNone/>
              <a:tabLst/>
              <a:defRPr/>
            </a:pPr>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4" name="Text Placeholder 13"/>
          <p:cNvSpPr>
            <a:spLocks noGrp="1"/>
          </p:cNvSpPr>
          <p:nvPr>
            <p:ph type="body" sz="quarter" idx="10"/>
          </p:nvPr>
        </p:nvSpPr>
        <p:spPr bwMode="auto">
          <a:xfrm>
            <a:off x="524256" y="1152144"/>
            <a:ext cx="11136461" cy="5138928"/>
          </a:xfrm>
        </p:spPr>
        <p:txBody>
          <a:bodyPr/>
          <a:lstStyle>
            <a:lvl1pPr marL="0" indent="0">
              <a:lnSpc>
                <a:spcPct val="100000"/>
              </a:lnSpc>
              <a:spcBef>
                <a:spcPts val="0"/>
              </a:spcBef>
              <a:buNone/>
              <a:defRPr/>
            </a:lvl1pPr>
          </a:lstStyle>
          <a:p>
            <a:pPr lvl="0"/>
            <a:r>
              <a:rPr lang="en-US"/>
              <a:t>Click to edit Master text styles</a:t>
            </a:r>
          </a:p>
        </p:txBody>
      </p:sp>
      <p:sp>
        <p:nvSpPr>
          <p:cNvPr id="20" name="Text Placeholder 19"/>
          <p:cNvSpPr>
            <a:spLocks noGrp="1"/>
          </p:cNvSpPr>
          <p:nvPr>
            <p:ph type="body" sz="quarter" idx="12"/>
          </p:nvPr>
        </p:nvSpPr>
        <p:spPr bwMode="auto">
          <a:xfrm>
            <a:off x="524256" y="202242"/>
            <a:ext cx="10753344" cy="521208"/>
          </a:xfrm>
          <a:solidFill>
            <a:srgbClr val="FFFFFF"/>
          </a:solidFill>
        </p:spPr>
        <p:txBody>
          <a:bodyPr anchor="b"/>
          <a:lstStyle>
            <a:lvl1pPr marL="0" indent="0">
              <a:buNone/>
              <a:defRPr sz="2000" b="1"/>
            </a:lvl1pPr>
          </a:lstStyle>
          <a:p>
            <a:pPr lvl="0"/>
            <a:r>
              <a:rPr lang="en-US"/>
              <a:t>Click to edit Master text styles</a:t>
            </a:r>
          </a:p>
        </p:txBody>
      </p:sp>
      <p:sp>
        <p:nvSpPr>
          <p:cNvPr id="5" name="Line 35">
            <a:extLst>
              <a:ext uri="{FF2B5EF4-FFF2-40B4-BE49-F238E27FC236}">
                <a16:creationId xmlns:a16="http://schemas.microsoft.com/office/drawing/2014/main" id="{18DF886B-841C-4EBF-AFCA-2F6CCF33BA50}"/>
              </a:ext>
            </a:extLst>
          </p:cNvPr>
          <p:cNvSpPr>
            <a:spLocks noChangeShapeType="1"/>
          </p:cNvSpPr>
          <p:nvPr userDrawn="1"/>
        </p:nvSpPr>
        <p:spPr bwMode="auto">
          <a:xfrm>
            <a:off x="522817" y="762000"/>
            <a:ext cx="11669183" cy="0"/>
          </a:xfrm>
          <a:prstGeom prst="line">
            <a:avLst/>
          </a:prstGeom>
          <a:noFill/>
          <a:ln w="19050">
            <a:solidFill>
              <a:schemeClr val="accent3"/>
            </a:solidFill>
            <a:round/>
            <a:headEnd/>
            <a:tailEnd/>
          </a:ln>
          <a:effectLst/>
        </p:spPr>
        <p:txBody>
          <a:bodyPr wrap="none" anchor="ctr"/>
          <a:lstStyle/>
          <a:p>
            <a:pPr marL="0" marR="0" lvl="0" indent="0" algn="l" defTabSz="914400" rtl="0" eaLnBrk="0" fontAlgn="auto" latinLnBrk="0" hangingPunct="0">
              <a:lnSpc>
                <a:spcPct val="106000"/>
              </a:lnSpc>
              <a:spcBef>
                <a:spcPct val="50000"/>
              </a:spcBef>
              <a:spcAft>
                <a:spcPts val="0"/>
              </a:spcAft>
              <a:buClrTx/>
              <a:buSzPct val="100000"/>
              <a:buFont typeface="Wingdings 2" pitchFamily="18"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50047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Title Slide B (Human Blue Logotype)">
    <p:spTree>
      <p:nvGrpSpPr>
        <p:cNvPr id="1" name=""/>
        <p:cNvGrpSpPr/>
        <p:nvPr/>
      </p:nvGrpSpPr>
      <p:grpSpPr>
        <a:xfrm>
          <a:off x="0" y="0"/>
          <a:ext cx="0" cy="0"/>
          <a:chOff x="0" y="0"/>
          <a:chExt cx="0" cy="0"/>
        </a:xfrm>
      </p:grpSpPr>
      <p:pic>
        <p:nvPicPr>
          <p:cNvPr id="10" name="図 7"/>
          <p:cNvPicPr>
            <a:picLocks noChangeAspect="1"/>
          </p:cNvPicPr>
          <p:nvPr userDrawn="1"/>
        </p:nvPicPr>
        <p:blipFill rotWithShape="1">
          <a:blip r:embed="rId2" cstate="screen">
            <a:extLst>
              <a:ext uri="{28A0092B-C50C-407E-A947-70E740481C1C}">
                <a14:useLocalDpi xmlns:a14="http://schemas.microsoft.com/office/drawing/2010/main"/>
              </a:ext>
            </a:extLst>
          </a:blip>
          <a:srcRect l="-285" r="-1"/>
          <a:stretch/>
        </p:blipFill>
        <p:spPr>
          <a:xfrm>
            <a:off x="-33675" y="-27480"/>
            <a:ext cx="12216969" cy="4752660"/>
          </a:xfrm>
          <a:prstGeom prst="rect">
            <a:avLst/>
          </a:prstGeom>
        </p:spPr>
      </p:pic>
      <p:sp>
        <p:nvSpPr>
          <p:cNvPr id="25" name="正方形/長方形 24"/>
          <p:cNvSpPr/>
          <p:nvPr userDrawn="1"/>
        </p:nvSpPr>
        <p:spPr>
          <a:xfrm>
            <a:off x="0" y="4714043"/>
            <a:ext cx="12192119" cy="21547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a:latin typeface="HGPGothicE" charset="-128"/>
              <a:ea typeface="HGPGothicE" charset="-128"/>
            </a:endParaRPr>
          </a:p>
        </p:txBody>
      </p:sp>
      <p:pic>
        <p:nvPicPr>
          <p:cNvPr id="26" name="図 2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21200"/>
            <a:ext cx="3575998" cy="6436801"/>
          </a:xfrm>
          <a:prstGeom prst="rect">
            <a:avLst/>
          </a:prstGeom>
        </p:spPr>
      </p:pic>
      <p:sp>
        <p:nvSpPr>
          <p:cNvPr id="12" name="TextBox 11"/>
          <p:cNvSpPr txBox="1"/>
          <p:nvPr userDrawn="1"/>
        </p:nvSpPr>
        <p:spPr>
          <a:xfrm>
            <a:off x="2681822" y="1892305"/>
            <a:ext cx="184731" cy="461665"/>
          </a:xfrm>
          <a:prstGeom prst="rect">
            <a:avLst/>
          </a:prstGeom>
          <a:noFill/>
        </p:spPr>
        <p:txBody>
          <a:bodyPr wrap="none">
            <a:spAutoFit/>
          </a:bodyPr>
          <a:lstStyle/>
          <a:p>
            <a:pPr fontAlgn="auto">
              <a:spcBef>
                <a:spcPts val="0"/>
              </a:spcBef>
              <a:spcAft>
                <a:spcPts val="0"/>
              </a:spcAft>
              <a:defRPr/>
            </a:pPr>
            <a:endParaRPr lang="en-US" sz="2400" b="0" i="0">
              <a:latin typeface="HGPGothicE" charset="-128"/>
              <a:ea typeface="HGPGothicE" charset="-128"/>
              <a:cs typeface="+mn-cs"/>
            </a:endParaRPr>
          </a:p>
        </p:txBody>
      </p:sp>
      <p:sp>
        <p:nvSpPr>
          <p:cNvPr id="13" name="Text Placeholder 2"/>
          <p:cNvSpPr>
            <a:spLocks noGrp="1"/>
          </p:cNvSpPr>
          <p:nvPr>
            <p:ph type="body" idx="16" hasCustomPrompt="1"/>
          </p:nvPr>
        </p:nvSpPr>
        <p:spPr>
          <a:xfrm>
            <a:off x="3886200" y="4869160"/>
            <a:ext cx="7696200" cy="997200"/>
          </a:xfrm>
          <a:prstGeom prst="rect">
            <a:avLst/>
          </a:prstGeom>
          <a:effectLst/>
        </p:spPr>
        <p:txBody>
          <a:bodyPr anchor="t">
            <a:normAutofit/>
          </a:bodyPr>
          <a:lstStyle>
            <a:lvl1pPr marL="0" indent="0" fontAlgn="ctr">
              <a:spcBef>
                <a:spcPts val="0"/>
              </a:spcBef>
              <a:buNone/>
              <a:defRPr sz="2000" b="0" i="0" baseline="0">
                <a:solidFill>
                  <a:srgbClr val="FFFFFF"/>
                </a:solidFill>
                <a:latin typeface="+mj-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en-US" altLang="ja-JP"/>
              <a:t>[Title]</a:t>
            </a:r>
            <a:endParaRPr lang="ja-JP" altLang="en-US"/>
          </a:p>
        </p:txBody>
      </p:sp>
      <p:sp>
        <p:nvSpPr>
          <p:cNvPr id="17" name="Text Placeholder 2"/>
          <p:cNvSpPr>
            <a:spLocks noGrp="1"/>
          </p:cNvSpPr>
          <p:nvPr>
            <p:ph type="body" idx="17" hasCustomPrompt="1"/>
          </p:nvPr>
        </p:nvSpPr>
        <p:spPr>
          <a:xfrm>
            <a:off x="3886200" y="5938368"/>
            <a:ext cx="7696200" cy="792088"/>
          </a:xfrm>
          <a:prstGeom prst="rect">
            <a:avLst/>
          </a:prstGeom>
          <a:effectLst/>
        </p:spPr>
        <p:txBody>
          <a:bodyPr anchor="t">
            <a:normAutofit/>
          </a:bodyPr>
          <a:lstStyle>
            <a:lvl1pPr marL="0" indent="0" fontAlgn="ctr">
              <a:spcBef>
                <a:spcPts val="0"/>
              </a:spcBef>
              <a:buNone/>
              <a:defRPr sz="16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r>
              <a:rPr lang="en-US" altLang="ja-JP"/>
              <a:t>&lt;MM/DD/YYYY&gt;</a:t>
            </a:r>
            <a:br>
              <a:rPr lang="en-US" altLang="ja-JP"/>
            </a:br>
            <a:r>
              <a:rPr lang="en-US" altLang="ja-JP"/>
              <a:t>&lt;NTT DATA Corporation&gt;</a:t>
            </a:r>
            <a:br>
              <a:rPr lang="en-US" altLang="ja-JP"/>
            </a:br>
            <a:r>
              <a:rPr lang="en-US" altLang="ja-JP"/>
              <a:t>&lt;XXXXXXXXXXXX&gt;</a:t>
            </a:r>
          </a:p>
        </p:txBody>
      </p:sp>
      <p:grpSp>
        <p:nvGrpSpPr>
          <p:cNvPr id="27" name="Group 26"/>
          <p:cNvGrpSpPr/>
          <p:nvPr userDrawn="1"/>
        </p:nvGrpSpPr>
        <p:grpSpPr>
          <a:xfrm>
            <a:off x="9448800" y="420688"/>
            <a:ext cx="2362201" cy="779463"/>
            <a:chOff x="9448800" y="420688"/>
            <a:chExt cx="2362201" cy="779463"/>
          </a:xfrm>
        </p:grpSpPr>
        <p:sp>
          <p:nvSpPr>
            <p:cNvPr id="4" name="Freeform 5"/>
            <p:cNvSpPr>
              <a:spLocks/>
            </p:cNvSpPr>
            <p:nvPr userDrawn="1"/>
          </p:nvSpPr>
          <p:spPr bwMode="auto">
            <a:xfrm>
              <a:off x="10166350" y="862013"/>
              <a:ext cx="254000" cy="338138"/>
            </a:xfrm>
            <a:custGeom>
              <a:avLst/>
              <a:gdLst>
                <a:gd name="T0" fmla="*/ 35 w 278"/>
                <a:gd name="T1" fmla="*/ 245 h 368"/>
                <a:gd name="T2" fmla="*/ 43 w 278"/>
                <a:gd name="T3" fmla="*/ 290 h 368"/>
                <a:gd name="T4" fmla="*/ 68 w 278"/>
                <a:gd name="T5" fmla="*/ 319 h 368"/>
                <a:gd name="T6" fmla="*/ 105 w 278"/>
                <a:gd name="T7" fmla="*/ 335 h 368"/>
                <a:gd name="T8" fmla="*/ 150 w 278"/>
                <a:gd name="T9" fmla="*/ 340 h 368"/>
                <a:gd name="T10" fmla="*/ 181 w 278"/>
                <a:gd name="T11" fmla="*/ 336 h 368"/>
                <a:gd name="T12" fmla="*/ 211 w 278"/>
                <a:gd name="T13" fmla="*/ 323 h 368"/>
                <a:gd name="T14" fmla="*/ 235 w 278"/>
                <a:gd name="T15" fmla="*/ 301 h 368"/>
                <a:gd name="T16" fmla="*/ 244 w 278"/>
                <a:gd name="T17" fmla="*/ 268 h 368"/>
                <a:gd name="T18" fmla="*/ 237 w 278"/>
                <a:gd name="T19" fmla="*/ 242 h 368"/>
                <a:gd name="T20" fmla="*/ 220 w 278"/>
                <a:gd name="T21" fmla="*/ 224 h 368"/>
                <a:gd name="T22" fmla="*/ 196 w 278"/>
                <a:gd name="T23" fmla="*/ 212 h 368"/>
                <a:gd name="T24" fmla="*/ 171 w 278"/>
                <a:gd name="T25" fmla="*/ 204 h 368"/>
                <a:gd name="T26" fmla="*/ 92 w 278"/>
                <a:gd name="T27" fmla="*/ 185 h 368"/>
                <a:gd name="T28" fmla="*/ 62 w 278"/>
                <a:gd name="T29" fmla="*/ 175 h 368"/>
                <a:gd name="T30" fmla="*/ 37 w 278"/>
                <a:gd name="T31" fmla="*/ 159 h 368"/>
                <a:gd name="T32" fmla="*/ 19 w 278"/>
                <a:gd name="T33" fmla="*/ 135 h 368"/>
                <a:gd name="T34" fmla="*/ 13 w 278"/>
                <a:gd name="T35" fmla="*/ 99 h 368"/>
                <a:gd name="T36" fmla="*/ 18 w 278"/>
                <a:gd name="T37" fmla="*/ 69 h 368"/>
                <a:gd name="T38" fmla="*/ 36 w 278"/>
                <a:gd name="T39" fmla="*/ 37 h 368"/>
                <a:gd name="T40" fmla="*/ 74 w 278"/>
                <a:gd name="T41" fmla="*/ 11 h 368"/>
                <a:gd name="T42" fmla="*/ 135 w 278"/>
                <a:gd name="T43" fmla="*/ 0 h 368"/>
                <a:gd name="T44" fmla="*/ 185 w 278"/>
                <a:gd name="T45" fmla="*/ 7 h 368"/>
                <a:gd name="T46" fmla="*/ 226 w 278"/>
                <a:gd name="T47" fmla="*/ 28 h 368"/>
                <a:gd name="T48" fmla="*/ 255 w 278"/>
                <a:gd name="T49" fmla="*/ 62 h 368"/>
                <a:gd name="T50" fmla="*/ 265 w 278"/>
                <a:gd name="T51" fmla="*/ 110 h 368"/>
                <a:gd name="T52" fmla="*/ 232 w 278"/>
                <a:gd name="T53" fmla="*/ 110 h 368"/>
                <a:gd name="T54" fmla="*/ 223 w 278"/>
                <a:gd name="T55" fmla="*/ 74 h 368"/>
                <a:gd name="T56" fmla="*/ 201 w 278"/>
                <a:gd name="T57" fmla="*/ 49 h 368"/>
                <a:gd name="T58" fmla="*/ 171 w 278"/>
                <a:gd name="T59" fmla="*/ 34 h 368"/>
                <a:gd name="T60" fmla="*/ 135 w 278"/>
                <a:gd name="T61" fmla="*/ 29 h 368"/>
                <a:gd name="T62" fmla="*/ 102 w 278"/>
                <a:gd name="T63" fmla="*/ 32 h 368"/>
                <a:gd name="T64" fmla="*/ 73 w 278"/>
                <a:gd name="T65" fmla="*/ 44 h 368"/>
                <a:gd name="T66" fmla="*/ 54 w 278"/>
                <a:gd name="T67" fmla="*/ 66 h 368"/>
                <a:gd name="T68" fmla="*/ 46 w 278"/>
                <a:gd name="T69" fmla="*/ 99 h 368"/>
                <a:gd name="T70" fmla="*/ 51 w 278"/>
                <a:gd name="T71" fmla="*/ 121 h 368"/>
                <a:gd name="T72" fmla="*/ 62 w 278"/>
                <a:gd name="T73" fmla="*/ 136 h 368"/>
                <a:gd name="T74" fmla="*/ 79 w 278"/>
                <a:gd name="T75" fmla="*/ 146 h 368"/>
                <a:gd name="T76" fmla="*/ 100 w 278"/>
                <a:gd name="T77" fmla="*/ 153 h 368"/>
                <a:gd name="T78" fmla="*/ 186 w 278"/>
                <a:gd name="T79" fmla="*/ 174 h 368"/>
                <a:gd name="T80" fmla="*/ 221 w 278"/>
                <a:gd name="T81" fmla="*/ 186 h 368"/>
                <a:gd name="T82" fmla="*/ 251 w 278"/>
                <a:gd name="T83" fmla="*/ 204 h 368"/>
                <a:gd name="T84" fmla="*/ 270 w 278"/>
                <a:gd name="T85" fmla="*/ 230 h 368"/>
                <a:gd name="T86" fmla="*/ 278 w 278"/>
                <a:gd name="T87" fmla="*/ 267 h 368"/>
                <a:gd name="T88" fmla="*/ 276 w 278"/>
                <a:gd name="T89" fmla="*/ 283 h 368"/>
                <a:gd name="T90" fmla="*/ 270 w 278"/>
                <a:gd name="T91" fmla="*/ 304 h 368"/>
                <a:gd name="T92" fmla="*/ 257 w 278"/>
                <a:gd name="T93" fmla="*/ 327 h 368"/>
                <a:gd name="T94" fmla="*/ 233 w 278"/>
                <a:gd name="T95" fmla="*/ 348 h 368"/>
                <a:gd name="T96" fmla="*/ 196 w 278"/>
                <a:gd name="T97" fmla="*/ 363 h 368"/>
                <a:gd name="T98" fmla="*/ 142 w 278"/>
                <a:gd name="T99" fmla="*/ 368 h 368"/>
                <a:gd name="T100" fmla="*/ 85 w 278"/>
                <a:gd name="T101" fmla="*/ 361 h 368"/>
                <a:gd name="T102" fmla="*/ 39 w 278"/>
                <a:gd name="T103" fmla="*/ 339 h 368"/>
                <a:gd name="T104" fmla="*/ 10 w 278"/>
                <a:gd name="T105" fmla="*/ 300 h 368"/>
                <a:gd name="T106" fmla="*/ 1 w 278"/>
                <a:gd name="T107" fmla="*/ 245 h 368"/>
                <a:gd name="T108" fmla="*/ 35 w 278"/>
                <a:gd name="T109" fmla="*/ 24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8" h="368">
                  <a:moveTo>
                    <a:pt x="35" y="245"/>
                  </a:moveTo>
                  <a:cubicBezTo>
                    <a:pt x="35" y="263"/>
                    <a:pt x="37" y="278"/>
                    <a:pt x="43" y="290"/>
                  </a:cubicBezTo>
                  <a:cubicBezTo>
                    <a:pt x="49" y="302"/>
                    <a:pt x="58" y="312"/>
                    <a:pt x="68" y="319"/>
                  </a:cubicBezTo>
                  <a:cubicBezTo>
                    <a:pt x="78" y="327"/>
                    <a:pt x="91" y="332"/>
                    <a:pt x="105" y="335"/>
                  </a:cubicBezTo>
                  <a:cubicBezTo>
                    <a:pt x="119" y="338"/>
                    <a:pt x="134" y="340"/>
                    <a:pt x="150" y="340"/>
                  </a:cubicBezTo>
                  <a:cubicBezTo>
                    <a:pt x="160" y="340"/>
                    <a:pt x="170" y="338"/>
                    <a:pt x="181" y="336"/>
                  </a:cubicBezTo>
                  <a:cubicBezTo>
                    <a:pt x="191" y="333"/>
                    <a:pt x="202" y="329"/>
                    <a:pt x="211" y="323"/>
                  </a:cubicBezTo>
                  <a:cubicBezTo>
                    <a:pt x="220" y="317"/>
                    <a:pt x="228" y="310"/>
                    <a:pt x="235" y="301"/>
                  </a:cubicBezTo>
                  <a:cubicBezTo>
                    <a:pt x="241" y="292"/>
                    <a:pt x="244" y="281"/>
                    <a:pt x="244" y="268"/>
                  </a:cubicBezTo>
                  <a:cubicBezTo>
                    <a:pt x="244" y="258"/>
                    <a:pt x="242" y="249"/>
                    <a:pt x="237" y="242"/>
                  </a:cubicBezTo>
                  <a:cubicBezTo>
                    <a:pt x="233" y="235"/>
                    <a:pt x="227" y="229"/>
                    <a:pt x="220" y="224"/>
                  </a:cubicBezTo>
                  <a:cubicBezTo>
                    <a:pt x="213" y="219"/>
                    <a:pt x="205" y="215"/>
                    <a:pt x="196" y="212"/>
                  </a:cubicBezTo>
                  <a:cubicBezTo>
                    <a:pt x="188" y="209"/>
                    <a:pt x="179" y="206"/>
                    <a:pt x="171" y="204"/>
                  </a:cubicBezTo>
                  <a:cubicBezTo>
                    <a:pt x="92" y="185"/>
                    <a:pt x="92" y="185"/>
                    <a:pt x="92" y="185"/>
                  </a:cubicBezTo>
                  <a:cubicBezTo>
                    <a:pt x="82" y="182"/>
                    <a:pt x="72" y="179"/>
                    <a:pt x="62" y="175"/>
                  </a:cubicBezTo>
                  <a:cubicBezTo>
                    <a:pt x="53" y="171"/>
                    <a:pt x="44" y="166"/>
                    <a:pt x="37" y="159"/>
                  </a:cubicBezTo>
                  <a:cubicBezTo>
                    <a:pt x="30" y="152"/>
                    <a:pt x="24" y="144"/>
                    <a:pt x="19" y="135"/>
                  </a:cubicBezTo>
                  <a:cubicBezTo>
                    <a:pt x="15" y="125"/>
                    <a:pt x="13" y="113"/>
                    <a:pt x="13" y="99"/>
                  </a:cubicBezTo>
                  <a:cubicBezTo>
                    <a:pt x="13" y="91"/>
                    <a:pt x="14" y="81"/>
                    <a:pt x="18" y="69"/>
                  </a:cubicBezTo>
                  <a:cubicBezTo>
                    <a:pt x="21" y="58"/>
                    <a:pt x="27" y="47"/>
                    <a:pt x="36" y="37"/>
                  </a:cubicBezTo>
                  <a:cubicBezTo>
                    <a:pt x="45" y="26"/>
                    <a:pt x="58" y="18"/>
                    <a:pt x="74" y="11"/>
                  </a:cubicBezTo>
                  <a:cubicBezTo>
                    <a:pt x="89" y="3"/>
                    <a:pt x="110" y="0"/>
                    <a:pt x="135" y="0"/>
                  </a:cubicBezTo>
                  <a:cubicBezTo>
                    <a:pt x="152" y="0"/>
                    <a:pt x="169" y="2"/>
                    <a:pt x="185" y="7"/>
                  </a:cubicBezTo>
                  <a:cubicBezTo>
                    <a:pt x="200" y="12"/>
                    <a:pt x="214" y="18"/>
                    <a:pt x="226" y="28"/>
                  </a:cubicBezTo>
                  <a:cubicBezTo>
                    <a:pt x="238" y="37"/>
                    <a:pt x="248" y="48"/>
                    <a:pt x="255" y="62"/>
                  </a:cubicBezTo>
                  <a:cubicBezTo>
                    <a:pt x="262" y="76"/>
                    <a:pt x="265" y="92"/>
                    <a:pt x="265" y="110"/>
                  </a:cubicBezTo>
                  <a:cubicBezTo>
                    <a:pt x="232" y="110"/>
                    <a:pt x="232" y="110"/>
                    <a:pt x="232" y="110"/>
                  </a:cubicBezTo>
                  <a:cubicBezTo>
                    <a:pt x="231" y="96"/>
                    <a:pt x="228" y="85"/>
                    <a:pt x="223" y="74"/>
                  </a:cubicBezTo>
                  <a:cubicBezTo>
                    <a:pt x="217" y="64"/>
                    <a:pt x="210" y="56"/>
                    <a:pt x="201" y="49"/>
                  </a:cubicBezTo>
                  <a:cubicBezTo>
                    <a:pt x="192" y="42"/>
                    <a:pt x="182" y="37"/>
                    <a:pt x="171" y="34"/>
                  </a:cubicBezTo>
                  <a:cubicBezTo>
                    <a:pt x="160" y="30"/>
                    <a:pt x="148" y="29"/>
                    <a:pt x="135" y="29"/>
                  </a:cubicBezTo>
                  <a:cubicBezTo>
                    <a:pt x="123" y="29"/>
                    <a:pt x="112" y="30"/>
                    <a:pt x="102" y="32"/>
                  </a:cubicBezTo>
                  <a:cubicBezTo>
                    <a:pt x="91" y="35"/>
                    <a:pt x="81" y="39"/>
                    <a:pt x="73" y="44"/>
                  </a:cubicBezTo>
                  <a:cubicBezTo>
                    <a:pt x="65" y="50"/>
                    <a:pt x="59" y="57"/>
                    <a:pt x="54" y="66"/>
                  </a:cubicBezTo>
                  <a:cubicBezTo>
                    <a:pt x="49" y="75"/>
                    <a:pt x="46" y="86"/>
                    <a:pt x="46" y="99"/>
                  </a:cubicBezTo>
                  <a:cubicBezTo>
                    <a:pt x="46" y="107"/>
                    <a:pt x="48" y="114"/>
                    <a:pt x="51" y="121"/>
                  </a:cubicBezTo>
                  <a:cubicBezTo>
                    <a:pt x="53" y="127"/>
                    <a:pt x="57" y="132"/>
                    <a:pt x="62" y="136"/>
                  </a:cubicBezTo>
                  <a:cubicBezTo>
                    <a:pt x="67" y="140"/>
                    <a:pt x="73" y="143"/>
                    <a:pt x="79" y="146"/>
                  </a:cubicBezTo>
                  <a:cubicBezTo>
                    <a:pt x="86" y="149"/>
                    <a:pt x="93" y="151"/>
                    <a:pt x="100" y="153"/>
                  </a:cubicBezTo>
                  <a:cubicBezTo>
                    <a:pt x="186" y="174"/>
                    <a:pt x="186" y="174"/>
                    <a:pt x="186" y="174"/>
                  </a:cubicBezTo>
                  <a:cubicBezTo>
                    <a:pt x="199" y="178"/>
                    <a:pt x="210" y="182"/>
                    <a:pt x="221" y="186"/>
                  </a:cubicBezTo>
                  <a:cubicBezTo>
                    <a:pt x="232" y="191"/>
                    <a:pt x="242" y="197"/>
                    <a:pt x="251" y="204"/>
                  </a:cubicBezTo>
                  <a:cubicBezTo>
                    <a:pt x="259" y="211"/>
                    <a:pt x="266" y="220"/>
                    <a:pt x="270" y="230"/>
                  </a:cubicBezTo>
                  <a:cubicBezTo>
                    <a:pt x="275" y="240"/>
                    <a:pt x="278" y="253"/>
                    <a:pt x="278" y="267"/>
                  </a:cubicBezTo>
                  <a:cubicBezTo>
                    <a:pt x="278" y="271"/>
                    <a:pt x="277" y="277"/>
                    <a:pt x="276" y="283"/>
                  </a:cubicBezTo>
                  <a:cubicBezTo>
                    <a:pt x="276" y="290"/>
                    <a:pt x="274" y="297"/>
                    <a:pt x="270" y="304"/>
                  </a:cubicBezTo>
                  <a:cubicBezTo>
                    <a:pt x="267" y="312"/>
                    <a:pt x="263" y="319"/>
                    <a:pt x="257" y="327"/>
                  </a:cubicBezTo>
                  <a:cubicBezTo>
                    <a:pt x="251" y="334"/>
                    <a:pt x="243" y="341"/>
                    <a:pt x="233" y="348"/>
                  </a:cubicBezTo>
                  <a:cubicBezTo>
                    <a:pt x="223" y="354"/>
                    <a:pt x="211" y="359"/>
                    <a:pt x="196" y="363"/>
                  </a:cubicBezTo>
                  <a:cubicBezTo>
                    <a:pt x="181" y="366"/>
                    <a:pt x="163" y="368"/>
                    <a:pt x="142" y="368"/>
                  </a:cubicBezTo>
                  <a:cubicBezTo>
                    <a:pt x="122" y="368"/>
                    <a:pt x="102" y="366"/>
                    <a:pt x="85" y="361"/>
                  </a:cubicBezTo>
                  <a:cubicBezTo>
                    <a:pt x="67" y="356"/>
                    <a:pt x="51" y="349"/>
                    <a:pt x="39" y="339"/>
                  </a:cubicBezTo>
                  <a:cubicBezTo>
                    <a:pt x="26" y="329"/>
                    <a:pt x="17" y="316"/>
                    <a:pt x="10" y="300"/>
                  </a:cubicBezTo>
                  <a:cubicBezTo>
                    <a:pt x="3" y="285"/>
                    <a:pt x="0" y="266"/>
                    <a:pt x="1" y="245"/>
                  </a:cubicBezTo>
                  <a:lnTo>
                    <a:pt x="35" y="24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6"/>
            <p:cNvSpPr>
              <a:spLocks noEditPoints="1"/>
            </p:cNvSpPr>
            <p:nvPr userDrawn="1"/>
          </p:nvSpPr>
          <p:spPr bwMode="auto">
            <a:xfrm>
              <a:off x="10452100" y="952501"/>
              <a:ext cx="209550" cy="247650"/>
            </a:xfrm>
            <a:custGeom>
              <a:avLst/>
              <a:gdLst>
                <a:gd name="T0" fmla="*/ 31 w 229"/>
                <a:gd name="T1" fmla="*/ 144 h 270"/>
                <a:gd name="T2" fmla="*/ 36 w 229"/>
                <a:gd name="T3" fmla="*/ 179 h 270"/>
                <a:gd name="T4" fmla="*/ 51 w 229"/>
                <a:gd name="T5" fmla="*/ 211 h 270"/>
                <a:gd name="T6" fmla="*/ 77 w 229"/>
                <a:gd name="T7" fmla="*/ 235 h 270"/>
                <a:gd name="T8" fmla="*/ 116 w 229"/>
                <a:gd name="T9" fmla="*/ 244 h 270"/>
                <a:gd name="T10" fmla="*/ 169 w 229"/>
                <a:gd name="T11" fmla="*/ 226 h 270"/>
                <a:gd name="T12" fmla="*/ 196 w 229"/>
                <a:gd name="T13" fmla="*/ 179 h 270"/>
                <a:gd name="T14" fmla="*/ 227 w 229"/>
                <a:gd name="T15" fmla="*/ 179 h 270"/>
                <a:gd name="T16" fmla="*/ 191 w 229"/>
                <a:gd name="T17" fmla="*/ 246 h 270"/>
                <a:gd name="T18" fmla="*/ 116 w 229"/>
                <a:gd name="T19" fmla="*/ 270 h 270"/>
                <a:gd name="T20" fmla="*/ 63 w 229"/>
                <a:gd name="T21" fmla="*/ 259 h 270"/>
                <a:gd name="T22" fmla="*/ 28 w 229"/>
                <a:gd name="T23" fmla="*/ 230 h 270"/>
                <a:gd name="T24" fmla="*/ 7 w 229"/>
                <a:gd name="T25" fmla="*/ 187 h 270"/>
                <a:gd name="T26" fmla="*/ 0 w 229"/>
                <a:gd name="T27" fmla="*/ 135 h 270"/>
                <a:gd name="T28" fmla="*/ 7 w 229"/>
                <a:gd name="T29" fmla="*/ 86 h 270"/>
                <a:gd name="T30" fmla="*/ 28 w 229"/>
                <a:gd name="T31" fmla="*/ 42 h 270"/>
                <a:gd name="T32" fmla="*/ 63 w 229"/>
                <a:gd name="T33" fmla="*/ 12 h 270"/>
                <a:gd name="T34" fmla="*/ 116 w 229"/>
                <a:gd name="T35" fmla="*/ 0 h 270"/>
                <a:gd name="T36" fmla="*/ 168 w 229"/>
                <a:gd name="T37" fmla="*/ 12 h 270"/>
                <a:gd name="T38" fmla="*/ 204 w 229"/>
                <a:gd name="T39" fmla="*/ 45 h 270"/>
                <a:gd name="T40" fmla="*/ 223 w 229"/>
                <a:gd name="T41" fmla="*/ 91 h 270"/>
                <a:gd name="T42" fmla="*/ 228 w 229"/>
                <a:gd name="T43" fmla="*/ 144 h 270"/>
                <a:gd name="T44" fmla="*/ 31 w 229"/>
                <a:gd name="T45" fmla="*/ 144 h 270"/>
                <a:gd name="T46" fmla="*/ 197 w 229"/>
                <a:gd name="T47" fmla="*/ 117 h 270"/>
                <a:gd name="T48" fmla="*/ 191 w 229"/>
                <a:gd name="T49" fmla="*/ 83 h 270"/>
                <a:gd name="T50" fmla="*/ 175 w 229"/>
                <a:gd name="T51" fmla="*/ 54 h 270"/>
                <a:gd name="T52" fmla="*/ 149 w 229"/>
                <a:gd name="T53" fmla="*/ 34 h 270"/>
                <a:gd name="T54" fmla="*/ 116 w 229"/>
                <a:gd name="T55" fmla="*/ 26 h 270"/>
                <a:gd name="T56" fmla="*/ 82 w 229"/>
                <a:gd name="T57" fmla="*/ 34 h 270"/>
                <a:gd name="T58" fmla="*/ 56 w 229"/>
                <a:gd name="T59" fmla="*/ 54 h 270"/>
                <a:gd name="T60" fmla="*/ 40 w 229"/>
                <a:gd name="T61" fmla="*/ 83 h 270"/>
                <a:gd name="T62" fmla="*/ 31 w 229"/>
                <a:gd name="T63" fmla="*/ 117 h 270"/>
                <a:gd name="T64" fmla="*/ 197 w 229"/>
                <a:gd name="T65" fmla="*/ 11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9" h="270">
                  <a:moveTo>
                    <a:pt x="31" y="144"/>
                  </a:moveTo>
                  <a:cubicBezTo>
                    <a:pt x="31" y="155"/>
                    <a:pt x="33" y="167"/>
                    <a:pt x="36" y="179"/>
                  </a:cubicBezTo>
                  <a:cubicBezTo>
                    <a:pt x="40" y="191"/>
                    <a:pt x="45" y="201"/>
                    <a:pt x="51" y="211"/>
                  </a:cubicBezTo>
                  <a:cubicBezTo>
                    <a:pt x="58" y="221"/>
                    <a:pt x="67" y="228"/>
                    <a:pt x="77" y="235"/>
                  </a:cubicBezTo>
                  <a:cubicBezTo>
                    <a:pt x="88" y="241"/>
                    <a:pt x="101" y="244"/>
                    <a:pt x="116" y="244"/>
                  </a:cubicBezTo>
                  <a:cubicBezTo>
                    <a:pt x="138" y="244"/>
                    <a:pt x="156" y="238"/>
                    <a:pt x="169" y="226"/>
                  </a:cubicBezTo>
                  <a:cubicBezTo>
                    <a:pt x="182" y="214"/>
                    <a:pt x="191" y="198"/>
                    <a:pt x="196" y="179"/>
                  </a:cubicBezTo>
                  <a:cubicBezTo>
                    <a:pt x="227" y="179"/>
                    <a:pt x="227" y="179"/>
                    <a:pt x="227" y="179"/>
                  </a:cubicBezTo>
                  <a:cubicBezTo>
                    <a:pt x="220" y="208"/>
                    <a:pt x="208" y="230"/>
                    <a:pt x="191" y="246"/>
                  </a:cubicBezTo>
                  <a:cubicBezTo>
                    <a:pt x="173" y="262"/>
                    <a:pt x="148" y="270"/>
                    <a:pt x="116" y="270"/>
                  </a:cubicBezTo>
                  <a:cubicBezTo>
                    <a:pt x="95" y="270"/>
                    <a:pt x="78" y="267"/>
                    <a:pt x="63" y="259"/>
                  </a:cubicBezTo>
                  <a:cubicBezTo>
                    <a:pt x="49" y="252"/>
                    <a:pt x="37" y="242"/>
                    <a:pt x="28" y="230"/>
                  </a:cubicBezTo>
                  <a:cubicBezTo>
                    <a:pt x="18" y="218"/>
                    <a:pt x="11" y="203"/>
                    <a:pt x="7" y="187"/>
                  </a:cubicBezTo>
                  <a:cubicBezTo>
                    <a:pt x="3" y="171"/>
                    <a:pt x="0" y="153"/>
                    <a:pt x="0" y="135"/>
                  </a:cubicBezTo>
                  <a:cubicBezTo>
                    <a:pt x="0" y="118"/>
                    <a:pt x="3" y="102"/>
                    <a:pt x="7" y="86"/>
                  </a:cubicBezTo>
                  <a:cubicBezTo>
                    <a:pt x="11" y="69"/>
                    <a:pt x="18" y="55"/>
                    <a:pt x="28" y="42"/>
                  </a:cubicBezTo>
                  <a:cubicBezTo>
                    <a:pt x="37" y="30"/>
                    <a:pt x="49" y="19"/>
                    <a:pt x="63" y="12"/>
                  </a:cubicBezTo>
                  <a:cubicBezTo>
                    <a:pt x="78" y="4"/>
                    <a:pt x="95" y="0"/>
                    <a:pt x="116" y="0"/>
                  </a:cubicBezTo>
                  <a:cubicBezTo>
                    <a:pt x="136" y="0"/>
                    <a:pt x="154" y="4"/>
                    <a:pt x="168" y="12"/>
                  </a:cubicBezTo>
                  <a:cubicBezTo>
                    <a:pt x="183" y="21"/>
                    <a:pt x="194" y="31"/>
                    <a:pt x="204" y="45"/>
                  </a:cubicBezTo>
                  <a:cubicBezTo>
                    <a:pt x="213" y="58"/>
                    <a:pt x="219" y="74"/>
                    <a:pt x="223" y="91"/>
                  </a:cubicBezTo>
                  <a:cubicBezTo>
                    <a:pt x="227" y="108"/>
                    <a:pt x="229" y="126"/>
                    <a:pt x="228" y="144"/>
                  </a:cubicBezTo>
                  <a:lnTo>
                    <a:pt x="31" y="144"/>
                  </a:lnTo>
                  <a:close/>
                  <a:moveTo>
                    <a:pt x="197" y="117"/>
                  </a:moveTo>
                  <a:cubicBezTo>
                    <a:pt x="197" y="105"/>
                    <a:pt x="194" y="94"/>
                    <a:pt x="191" y="83"/>
                  </a:cubicBezTo>
                  <a:cubicBezTo>
                    <a:pt x="187" y="72"/>
                    <a:pt x="182" y="63"/>
                    <a:pt x="175" y="54"/>
                  </a:cubicBezTo>
                  <a:cubicBezTo>
                    <a:pt x="168" y="46"/>
                    <a:pt x="159" y="39"/>
                    <a:pt x="149" y="34"/>
                  </a:cubicBezTo>
                  <a:cubicBezTo>
                    <a:pt x="139" y="29"/>
                    <a:pt x="128" y="26"/>
                    <a:pt x="116" y="26"/>
                  </a:cubicBezTo>
                  <a:cubicBezTo>
                    <a:pt x="103" y="26"/>
                    <a:pt x="91" y="29"/>
                    <a:pt x="82" y="34"/>
                  </a:cubicBezTo>
                  <a:cubicBezTo>
                    <a:pt x="72" y="39"/>
                    <a:pt x="63" y="46"/>
                    <a:pt x="56" y="54"/>
                  </a:cubicBezTo>
                  <a:cubicBezTo>
                    <a:pt x="49" y="63"/>
                    <a:pt x="44" y="72"/>
                    <a:pt x="40" y="83"/>
                  </a:cubicBezTo>
                  <a:cubicBezTo>
                    <a:pt x="36" y="95"/>
                    <a:pt x="33" y="106"/>
                    <a:pt x="31" y="117"/>
                  </a:cubicBezTo>
                  <a:lnTo>
                    <a:pt x="197" y="11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7"/>
            <p:cNvSpPr>
              <a:spLocks/>
            </p:cNvSpPr>
            <p:nvPr userDrawn="1"/>
          </p:nvSpPr>
          <p:spPr bwMode="auto">
            <a:xfrm>
              <a:off x="10698163" y="955676"/>
              <a:ext cx="115888" cy="238125"/>
            </a:xfrm>
            <a:custGeom>
              <a:avLst/>
              <a:gdLst>
                <a:gd name="T0" fmla="*/ 0 w 126"/>
                <a:gd name="T1" fmla="*/ 4 h 260"/>
                <a:gd name="T2" fmla="*/ 29 w 126"/>
                <a:gd name="T3" fmla="*/ 4 h 260"/>
                <a:gd name="T4" fmla="*/ 29 w 126"/>
                <a:gd name="T5" fmla="*/ 64 h 260"/>
                <a:gd name="T6" fmla="*/ 30 w 126"/>
                <a:gd name="T7" fmla="*/ 64 h 260"/>
                <a:gd name="T8" fmla="*/ 67 w 126"/>
                <a:gd name="T9" fmla="*/ 16 h 260"/>
                <a:gd name="T10" fmla="*/ 126 w 126"/>
                <a:gd name="T11" fmla="*/ 1 h 260"/>
                <a:gd name="T12" fmla="*/ 126 w 126"/>
                <a:gd name="T13" fmla="*/ 32 h 260"/>
                <a:gd name="T14" fmla="*/ 88 w 126"/>
                <a:gd name="T15" fmla="*/ 38 h 260"/>
                <a:gd name="T16" fmla="*/ 58 w 126"/>
                <a:gd name="T17" fmla="*/ 57 h 260"/>
                <a:gd name="T18" fmla="*/ 38 w 126"/>
                <a:gd name="T19" fmla="*/ 87 h 260"/>
                <a:gd name="T20" fmla="*/ 31 w 126"/>
                <a:gd name="T21" fmla="*/ 124 h 260"/>
                <a:gd name="T22" fmla="*/ 31 w 126"/>
                <a:gd name="T23" fmla="*/ 260 h 260"/>
                <a:gd name="T24" fmla="*/ 0 w 126"/>
                <a:gd name="T25" fmla="*/ 260 h 260"/>
                <a:gd name="T26" fmla="*/ 0 w 126"/>
                <a:gd name="T27" fmla="*/ 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260">
                  <a:moveTo>
                    <a:pt x="0" y="4"/>
                  </a:moveTo>
                  <a:cubicBezTo>
                    <a:pt x="29" y="4"/>
                    <a:pt x="29" y="4"/>
                    <a:pt x="29" y="4"/>
                  </a:cubicBezTo>
                  <a:cubicBezTo>
                    <a:pt x="29" y="64"/>
                    <a:pt x="29" y="64"/>
                    <a:pt x="29" y="64"/>
                  </a:cubicBezTo>
                  <a:cubicBezTo>
                    <a:pt x="30" y="64"/>
                    <a:pt x="30" y="64"/>
                    <a:pt x="30" y="64"/>
                  </a:cubicBezTo>
                  <a:cubicBezTo>
                    <a:pt x="38" y="44"/>
                    <a:pt x="50" y="28"/>
                    <a:pt x="67" y="16"/>
                  </a:cubicBezTo>
                  <a:cubicBezTo>
                    <a:pt x="83" y="5"/>
                    <a:pt x="103" y="0"/>
                    <a:pt x="126" y="1"/>
                  </a:cubicBezTo>
                  <a:cubicBezTo>
                    <a:pt x="126" y="32"/>
                    <a:pt x="126" y="32"/>
                    <a:pt x="126" y="32"/>
                  </a:cubicBezTo>
                  <a:cubicBezTo>
                    <a:pt x="112" y="31"/>
                    <a:pt x="99" y="33"/>
                    <a:pt x="88" y="38"/>
                  </a:cubicBezTo>
                  <a:cubicBezTo>
                    <a:pt x="76" y="42"/>
                    <a:pt x="66" y="49"/>
                    <a:pt x="58" y="57"/>
                  </a:cubicBezTo>
                  <a:cubicBezTo>
                    <a:pt x="49" y="65"/>
                    <a:pt x="43" y="75"/>
                    <a:pt x="38" y="87"/>
                  </a:cubicBezTo>
                  <a:cubicBezTo>
                    <a:pt x="34" y="98"/>
                    <a:pt x="31" y="111"/>
                    <a:pt x="31" y="124"/>
                  </a:cubicBezTo>
                  <a:cubicBezTo>
                    <a:pt x="31" y="260"/>
                    <a:pt x="31" y="260"/>
                    <a:pt x="31" y="260"/>
                  </a:cubicBezTo>
                  <a:cubicBezTo>
                    <a:pt x="0" y="260"/>
                    <a:pt x="0" y="260"/>
                    <a:pt x="0" y="260"/>
                  </a:cubicBezTo>
                  <a:lnTo>
                    <a:pt x="0"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8"/>
            <p:cNvSpPr>
              <a:spLocks/>
            </p:cNvSpPr>
            <p:nvPr userDrawn="1"/>
          </p:nvSpPr>
          <p:spPr bwMode="auto">
            <a:xfrm>
              <a:off x="10837863" y="958851"/>
              <a:ext cx="207963" cy="234950"/>
            </a:xfrm>
            <a:custGeom>
              <a:avLst/>
              <a:gdLst>
                <a:gd name="T0" fmla="*/ 0 w 131"/>
                <a:gd name="T1" fmla="*/ 0 h 148"/>
                <a:gd name="T2" fmla="*/ 20 w 131"/>
                <a:gd name="T3" fmla="*/ 0 h 148"/>
                <a:gd name="T4" fmla="*/ 66 w 131"/>
                <a:gd name="T5" fmla="*/ 130 h 148"/>
                <a:gd name="T6" fmla="*/ 67 w 131"/>
                <a:gd name="T7" fmla="*/ 130 h 148"/>
                <a:gd name="T8" fmla="*/ 112 w 131"/>
                <a:gd name="T9" fmla="*/ 0 h 148"/>
                <a:gd name="T10" fmla="*/ 131 w 131"/>
                <a:gd name="T11" fmla="*/ 0 h 148"/>
                <a:gd name="T12" fmla="*/ 76 w 131"/>
                <a:gd name="T13" fmla="*/ 148 h 148"/>
                <a:gd name="T14" fmla="*/ 57 w 131"/>
                <a:gd name="T15" fmla="*/ 148 h 148"/>
                <a:gd name="T16" fmla="*/ 0 w 131"/>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48">
                  <a:moveTo>
                    <a:pt x="0" y="0"/>
                  </a:moveTo>
                  <a:lnTo>
                    <a:pt x="20" y="0"/>
                  </a:lnTo>
                  <a:lnTo>
                    <a:pt x="66" y="130"/>
                  </a:lnTo>
                  <a:lnTo>
                    <a:pt x="67" y="130"/>
                  </a:lnTo>
                  <a:lnTo>
                    <a:pt x="112" y="0"/>
                  </a:lnTo>
                  <a:lnTo>
                    <a:pt x="131" y="0"/>
                  </a:lnTo>
                  <a:lnTo>
                    <a:pt x="76" y="148"/>
                  </a:lnTo>
                  <a:lnTo>
                    <a:pt x="57" y="148"/>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9"/>
            <p:cNvSpPr>
              <a:spLocks noEditPoints="1"/>
            </p:cNvSpPr>
            <p:nvPr userDrawn="1"/>
          </p:nvSpPr>
          <p:spPr bwMode="auto">
            <a:xfrm>
              <a:off x="11074400" y="868363"/>
              <a:ext cx="28575" cy="325438"/>
            </a:xfrm>
            <a:custGeom>
              <a:avLst/>
              <a:gdLst>
                <a:gd name="T0" fmla="*/ 0 w 18"/>
                <a:gd name="T1" fmla="*/ 0 h 205"/>
                <a:gd name="T2" fmla="*/ 18 w 18"/>
                <a:gd name="T3" fmla="*/ 0 h 205"/>
                <a:gd name="T4" fmla="*/ 18 w 18"/>
                <a:gd name="T5" fmla="*/ 29 h 205"/>
                <a:gd name="T6" fmla="*/ 0 w 18"/>
                <a:gd name="T7" fmla="*/ 29 h 205"/>
                <a:gd name="T8" fmla="*/ 0 w 18"/>
                <a:gd name="T9" fmla="*/ 0 h 205"/>
                <a:gd name="T10" fmla="*/ 0 w 18"/>
                <a:gd name="T11" fmla="*/ 57 h 205"/>
                <a:gd name="T12" fmla="*/ 18 w 18"/>
                <a:gd name="T13" fmla="*/ 57 h 205"/>
                <a:gd name="T14" fmla="*/ 18 w 18"/>
                <a:gd name="T15" fmla="*/ 205 h 205"/>
                <a:gd name="T16" fmla="*/ 0 w 18"/>
                <a:gd name="T17" fmla="*/ 205 h 205"/>
                <a:gd name="T18" fmla="*/ 0 w 18"/>
                <a:gd name="T19" fmla="*/ 5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05">
                  <a:moveTo>
                    <a:pt x="0" y="0"/>
                  </a:moveTo>
                  <a:lnTo>
                    <a:pt x="18" y="0"/>
                  </a:lnTo>
                  <a:lnTo>
                    <a:pt x="18" y="29"/>
                  </a:lnTo>
                  <a:lnTo>
                    <a:pt x="0" y="29"/>
                  </a:lnTo>
                  <a:lnTo>
                    <a:pt x="0" y="0"/>
                  </a:lnTo>
                  <a:close/>
                  <a:moveTo>
                    <a:pt x="0" y="57"/>
                  </a:moveTo>
                  <a:lnTo>
                    <a:pt x="18" y="57"/>
                  </a:lnTo>
                  <a:lnTo>
                    <a:pt x="18" y="205"/>
                  </a:lnTo>
                  <a:lnTo>
                    <a:pt x="0" y="205"/>
                  </a:lnTo>
                  <a:lnTo>
                    <a:pt x="0" y="5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p:cNvSpPr>
            <p:nvPr userDrawn="1"/>
          </p:nvSpPr>
          <p:spPr bwMode="auto">
            <a:xfrm>
              <a:off x="11145838" y="952501"/>
              <a:ext cx="207963" cy="247650"/>
            </a:xfrm>
            <a:custGeom>
              <a:avLst/>
              <a:gdLst>
                <a:gd name="T0" fmla="*/ 193 w 226"/>
                <a:gd name="T1" fmla="*/ 88 h 270"/>
                <a:gd name="T2" fmla="*/ 169 w 226"/>
                <a:gd name="T3" fmla="*/ 43 h 270"/>
                <a:gd name="T4" fmla="*/ 121 w 226"/>
                <a:gd name="T5" fmla="*/ 26 h 270"/>
                <a:gd name="T6" fmla="*/ 82 w 226"/>
                <a:gd name="T7" fmla="*/ 36 h 270"/>
                <a:gd name="T8" fmla="*/ 54 w 226"/>
                <a:gd name="T9" fmla="*/ 60 h 270"/>
                <a:gd name="T10" fmla="*/ 37 w 226"/>
                <a:gd name="T11" fmla="*/ 95 h 270"/>
                <a:gd name="T12" fmla="*/ 31 w 226"/>
                <a:gd name="T13" fmla="*/ 135 h 270"/>
                <a:gd name="T14" fmla="*/ 37 w 226"/>
                <a:gd name="T15" fmla="*/ 175 h 270"/>
                <a:gd name="T16" fmla="*/ 54 w 226"/>
                <a:gd name="T17" fmla="*/ 210 h 270"/>
                <a:gd name="T18" fmla="*/ 82 w 226"/>
                <a:gd name="T19" fmla="*/ 235 h 270"/>
                <a:gd name="T20" fmla="*/ 121 w 226"/>
                <a:gd name="T21" fmla="*/ 244 h 270"/>
                <a:gd name="T22" fmla="*/ 148 w 226"/>
                <a:gd name="T23" fmla="*/ 239 h 270"/>
                <a:gd name="T24" fmla="*/ 171 w 226"/>
                <a:gd name="T25" fmla="*/ 224 h 270"/>
                <a:gd name="T26" fmla="*/ 187 w 226"/>
                <a:gd name="T27" fmla="*/ 201 h 270"/>
                <a:gd name="T28" fmla="*/ 195 w 226"/>
                <a:gd name="T29" fmla="*/ 171 h 270"/>
                <a:gd name="T30" fmla="*/ 226 w 226"/>
                <a:gd name="T31" fmla="*/ 171 h 270"/>
                <a:gd name="T32" fmla="*/ 192 w 226"/>
                <a:gd name="T33" fmla="*/ 244 h 270"/>
                <a:gd name="T34" fmla="*/ 121 w 226"/>
                <a:gd name="T35" fmla="*/ 270 h 270"/>
                <a:gd name="T36" fmla="*/ 69 w 226"/>
                <a:gd name="T37" fmla="*/ 259 h 270"/>
                <a:gd name="T38" fmla="*/ 31 w 226"/>
                <a:gd name="T39" fmla="*/ 230 h 270"/>
                <a:gd name="T40" fmla="*/ 8 w 226"/>
                <a:gd name="T41" fmla="*/ 187 h 270"/>
                <a:gd name="T42" fmla="*/ 0 w 226"/>
                <a:gd name="T43" fmla="*/ 135 h 270"/>
                <a:gd name="T44" fmla="*/ 8 w 226"/>
                <a:gd name="T45" fmla="*/ 83 h 270"/>
                <a:gd name="T46" fmla="*/ 31 w 226"/>
                <a:gd name="T47" fmla="*/ 40 h 270"/>
                <a:gd name="T48" fmla="*/ 69 w 226"/>
                <a:gd name="T49" fmla="*/ 11 h 270"/>
                <a:gd name="T50" fmla="*/ 121 w 226"/>
                <a:gd name="T51" fmla="*/ 0 h 270"/>
                <a:gd name="T52" fmla="*/ 190 w 226"/>
                <a:gd name="T53" fmla="*/ 22 h 270"/>
                <a:gd name="T54" fmla="*/ 224 w 226"/>
                <a:gd name="T55" fmla="*/ 88 h 270"/>
                <a:gd name="T56" fmla="*/ 193 w 226"/>
                <a:gd name="T57" fmla="*/ 8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 h="270">
                  <a:moveTo>
                    <a:pt x="193" y="88"/>
                  </a:moveTo>
                  <a:cubicBezTo>
                    <a:pt x="189" y="69"/>
                    <a:pt x="181" y="53"/>
                    <a:pt x="169" y="43"/>
                  </a:cubicBezTo>
                  <a:cubicBezTo>
                    <a:pt x="157" y="32"/>
                    <a:pt x="141" y="26"/>
                    <a:pt x="121" y="26"/>
                  </a:cubicBezTo>
                  <a:cubicBezTo>
                    <a:pt x="106" y="26"/>
                    <a:pt x="93" y="29"/>
                    <a:pt x="82" y="36"/>
                  </a:cubicBezTo>
                  <a:cubicBezTo>
                    <a:pt x="70" y="42"/>
                    <a:pt x="61" y="50"/>
                    <a:pt x="54" y="60"/>
                  </a:cubicBezTo>
                  <a:cubicBezTo>
                    <a:pt x="46" y="71"/>
                    <a:pt x="41" y="82"/>
                    <a:pt x="37" y="95"/>
                  </a:cubicBezTo>
                  <a:cubicBezTo>
                    <a:pt x="33" y="108"/>
                    <a:pt x="31" y="122"/>
                    <a:pt x="31" y="135"/>
                  </a:cubicBezTo>
                  <a:cubicBezTo>
                    <a:pt x="31" y="149"/>
                    <a:pt x="33" y="162"/>
                    <a:pt x="37" y="175"/>
                  </a:cubicBezTo>
                  <a:cubicBezTo>
                    <a:pt x="41" y="188"/>
                    <a:pt x="46" y="200"/>
                    <a:pt x="54" y="210"/>
                  </a:cubicBezTo>
                  <a:cubicBezTo>
                    <a:pt x="61" y="220"/>
                    <a:pt x="70" y="228"/>
                    <a:pt x="82" y="235"/>
                  </a:cubicBezTo>
                  <a:cubicBezTo>
                    <a:pt x="93" y="241"/>
                    <a:pt x="106" y="244"/>
                    <a:pt x="121" y="244"/>
                  </a:cubicBezTo>
                  <a:cubicBezTo>
                    <a:pt x="130" y="244"/>
                    <a:pt x="139" y="242"/>
                    <a:pt x="148" y="239"/>
                  </a:cubicBezTo>
                  <a:cubicBezTo>
                    <a:pt x="157" y="235"/>
                    <a:pt x="164" y="230"/>
                    <a:pt x="171" y="224"/>
                  </a:cubicBezTo>
                  <a:cubicBezTo>
                    <a:pt x="177" y="217"/>
                    <a:pt x="183" y="209"/>
                    <a:pt x="187" y="201"/>
                  </a:cubicBezTo>
                  <a:cubicBezTo>
                    <a:pt x="191" y="192"/>
                    <a:pt x="194" y="182"/>
                    <a:pt x="195" y="171"/>
                  </a:cubicBezTo>
                  <a:cubicBezTo>
                    <a:pt x="226" y="171"/>
                    <a:pt x="226" y="171"/>
                    <a:pt x="226" y="171"/>
                  </a:cubicBezTo>
                  <a:cubicBezTo>
                    <a:pt x="222" y="202"/>
                    <a:pt x="210" y="227"/>
                    <a:pt x="192" y="244"/>
                  </a:cubicBezTo>
                  <a:cubicBezTo>
                    <a:pt x="173" y="262"/>
                    <a:pt x="149" y="270"/>
                    <a:pt x="121" y="270"/>
                  </a:cubicBezTo>
                  <a:cubicBezTo>
                    <a:pt x="101" y="270"/>
                    <a:pt x="84" y="267"/>
                    <a:pt x="69" y="259"/>
                  </a:cubicBezTo>
                  <a:cubicBezTo>
                    <a:pt x="54" y="252"/>
                    <a:pt x="41" y="242"/>
                    <a:pt x="31" y="230"/>
                  </a:cubicBezTo>
                  <a:cubicBezTo>
                    <a:pt x="21" y="218"/>
                    <a:pt x="13" y="204"/>
                    <a:pt x="8" y="187"/>
                  </a:cubicBezTo>
                  <a:cubicBezTo>
                    <a:pt x="3" y="171"/>
                    <a:pt x="0" y="154"/>
                    <a:pt x="0" y="135"/>
                  </a:cubicBezTo>
                  <a:cubicBezTo>
                    <a:pt x="0" y="117"/>
                    <a:pt x="3" y="100"/>
                    <a:pt x="8" y="83"/>
                  </a:cubicBezTo>
                  <a:cubicBezTo>
                    <a:pt x="13" y="67"/>
                    <a:pt x="21" y="52"/>
                    <a:pt x="31" y="40"/>
                  </a:cubicBezTo>
                  <a:cubicBezTo>
                    <a:pt x="41" y="28"/>
                    <a:pt x="54" y="18"/>
                    <a:pt x="69" y="11"/>
                  </a:cubicBezTo>
                  <a:cubicBezTo>
                    <a:pt x="84" y="4"/>
                    <a:pt x="101" y="0"/>
                    <a:pt x="121" y="0"/>
                  </a:cubicBezTo>
                  <a:cubicBezTo>
                    <a:pt x="148" y="0"/>
                    <a:pt x="171" y="7"/>
                    <a:pt x="190" y="22"/>
                  </a:cubicBezTo>
                  <a:cubicBezTo>
                    <a:pt x="209" y="36"/>
                    <a:pt x="221" y="58"/>
                    <a:pt x="224" y="88"/>
                  </a:cubicBezTo>
                  <a:lnTo>
                    <a:pt x="193" y="8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EditPoints="1"/>
            </p:cNvSpPr>
            <p:nvPr userDrawn="1"/>
          </p:nvSpPr>
          <p:spPr bwMode="auto">
            <a:xfrm>
              <a:off x="11382375" y="952501"/>
              <a:ext cx="207963" cy="247650"/>
            </a:xfrm>
            <a:custGeom>
              <a:avLst/>
              <a:gdLst>
                <a:gd name="T0" fmla="*/ 31 w 228"/>
                <a:gd name="T1" fmla="*/ 144 h 270"/>
                <a:gd name="T2" fmla="*/ 36 w 228"/>
                <a:gd name="T3" fmla="*/ 179 h 270"/>
                <a:gd name="T4" fmla="*/ 51 w 228"/>
                <a:gd name="T5" fmla="*/ 211 h 270"/>
                <a:gd name="T6" fmla="*/ 77 w 228"/>
                <a:gd name="T7" fmla="*/ 235 h 270"/>
                <a:gd name="T8" fmla="*/ 115 w 228"/>
                <a:gd name="T9" fmla="*/ 244 h 270"/>
                <a:gd name="T10" fmla="*/ 169 w 228"/>
                <a:gd name="T11" fmla="*/ 226 h 270"/>
                <a:gd name="T12" fmla="*/ 196 w 228"/>
                <a:gd name="T13" fmla="*/ 179 h 270"/>
                <a:gd name="T14" fmla="*/ 227 w 228"/>
                <a:gd name="T15" fmla="*/ 179 h 270"/>
                <a:gd name="T16" fmla="*/ 190 w 228"/>
                <a:gd name="T17" fmla="*/ 246 h 270"/>
                <a:gd name="T18" fmla="*/ 115 w 228"/>
                <a:gd name="T19" fmla="*/ 270 h 270"/>
                <a:gd name="T20" fmla="*/ 63 w 228"/>
                <a:gd name="T21" fmla="*/ 259 h 270"/>
                <a:gd name="T22" fmla="*/ 27 w 228"/>
                <a:gd name="T23" fmla="*/ 230 h 270"/>
                <a:gd name="T24" fmla="*/ 7 w 228"/>
                <a:gd name="T25" fmla="*/ 187 h 270"/>
                <a:gd name="T26" fmla="*/ 0 w 228"/>
                <a:gd name="T27" fmla="*/ 135 h 270"/>
                <a:gd name="T28" fmla="*/ 7 w 228"/>
                <a:gd name="T29" fmla="*/ 86 h 270"/>
                <a:gd name="T30" fmla="*/ 27 w 228"/>
                <a:gd name="T31" fmla="*/ 42 h 270"/>
                <a:gd name="T32" fmla="*/ 63 w 228"/>
                <a:gd name="T33" fmla="*/ 12 h 270"/>
                <a:gd name="T34" fmla="*/ 115 w 228"/>
                <a:gd name="T35" fmla="*/ 0 h 270"/>
                <a:gd name="T36" fmla="*/ 168 w 228"/>
                <a:gd name="T37" fmla="*/ 12 h 270"/>
                <a:gd name="T38" fmla="*/ 203 w 228"/>
                <a:gd name="T39" fmla="*/ 45 h 270"/>
                <a:gd name="T40" fmla="*/ 223 w 228"/>
                <a:gd name="T41" fmla="*/ 91 h 270"/>
                <a:gd name="T42" fmla="*/ 228 w 228"/>
                <a:gd name="T43" fmla="*/ 144 h 270"/>
                <a:gd name="T44" fmla="*/ 31 w 228"/>
                <a:gd name="T45" fmla="*/ 144 h 270"/>
                <a:gd name="T46" fmla="*/ 197 w 228"/>
                <a:gd name="T47" fmla="*/ 117 h 270"/>
                <a:gd name="T48" fmla="*/ 190 w 228"/>
                <a:gd name="T49" fmla="*/ 83 h 270"/>
                <a:gd name="T50" fmla="*/ 174 w 228"/>
                <a:gd name="T51" fmla="*/ 54 h 270"/>
                <a:gd name="T52" fmla="*/ 149 w 228"/>
                <a:gd name="T53" fmla="*/ 34 h 270"/>
                <a:gd name="T54" fmla="*/ 115 w 228"/>
                <a:gd name="T55" fmla="*/ 26 h 270"/>
                <a:gd name="T56" fmla="*/ 81 w 228"/>
                <a:gd name="T57" fmla="*/ 34 h 270"/>
                <a:gd name="T58" fmla="*/ 56 w 228"/>
                <a:gd name="T59" fmla="*/ 54 h 270"/>
                <a:gd name="T60" fmla="*/ 39 w 228"/>
                <a:gd name="T61" fmla="*/ 83 h 270"/>
                <a:gd name="T62" fmla="*/ 31 w 228"/>
                <a:gd name="T63" fmla="*/ 117 h 270"/>
                <a:gd name="T64" fmla="*/ 197 w 228"/>
                <a:gd name="T65" fmla="*/ 11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270">
                  <a:moveTo>
                    <a:pt x="31" y="144"/>
                  </a:moveTo>
                  <a:cubicBezTo>
                    <a:pt x="31" y="155"/>
                    <a:pt x="33" y="167"/>
                    <a:pt x="36" y="179"/>
                  </a:cubicBezTo>
                  <a:cubicBezTo>
                    <a:pt x="39" y="191"/>
                    <a:pt x="44" y="201"/>
                    <a:pt x="51" y="211"/>
                  </a:cubicBezTo>
                  <a:cubicBezTo>
                    <a:pt x="58" y="221"/>
                    <a:pt x="66" y="228"/>
                    <a:pt x="77" y="235"/>
                  </a:cubicBezTo>
                  <a:cubicBezTo>
                    <a:pt x="88" y="241"/>
                    <a:pt x="100" y="244"/>
                    <a:pt x="115" y="244"/>
                  </a:cubicBezTo>
                  <a:cubicBezTo>
                    <a:pt x="138" y="244"/>
                    <a:pt x="156" y="238"/>
                    <a:pt x="169" y="226"/>
                  </a:cubicBezTo>
                  <a:cubicBezTo>
                    <a:pt x="182" y="214"/>
                    <a:pt x="191" y="198"/>
                    <a:pt x="196" y="179"/>
                  </a:cubicBezTo>
                  <a:cubicBezTo>
                    <a:pt x="227" y="179"/>
                    <a:pt x="227" y="179"/>
                    <a:pt x="227" y="179"/>
                  </a:cubicBezTo>
                  <a:cubicBezTo>
                    <a:pt x="220" y="208"/>
                    <a:pt x="208" y="230"/>
                    <a:pt x="190" y="246"/>
                  </a:cubicBezTo>
                  <a:cubicBezTo>
                    <a:pt x="173" y="262"/>
                    <a:pt x="148" y="270"/>
                    <a:pt x="115" y="270"/>
                  </a:cubicBezTo>
                  <a:cubicBezTo>
                    <a:pt x="95" y="270"/>
                    <a:pt x="77" y="267"/>
                    <a:pt x="63" y="259"/>
                  </a:cubicBezTo>
                  <a:cubicBezTo>
                    <a:pt x="48" y="252"/>
                    <a:pt x="36" y="242"/>
                    <a:pt x="27" y="230"/>
                  </a:cubicBezTo>
                  <a:cubicBezTo>
                    <a:pt x="18" y="218"/>
                    <a:pt x="11" y="203"/>
                    <a:pt x="7" y="187"/>
                  </a:cubicBezTo>
                  <a:cubicBezTo>
                    <a:pt x="2" y="171"/>
                    <a:pt x="0" y="153"/>
                    <a:pt x="0" y="135"/>
                  </a:cubicBezTo>
                  <a:cubicBezTo>
                    <a:pt x="0" y="118"/>
                    <a:pt x="2" y="102"/>
                    <a:pt x="7" y="86"/>
                  </a:cubicBezTo>
                  <a:cubicBezTo>
                    <a:pt x="11" y="69"/>
                    <a:pt x="18" y="55"/>
                    <a:pt x="27" y="42"/>
                  </a:cubicBezTo>
                  <a:cubicBezTo>
                    <a:pt x="36" y="30"/>
                    <a:pt x="48" y="19"/>
                    <a:pt x="63" y="12"/>
                  </a:cubicBezTo>
                  <a:cubicBezTo>
                    <a:pt x="77" y="4"/>
                    <a:pt x="95" y="0"/>
                    <a:pt x="115" y="0"/>
                  </a:cubicBezTo>
                  <a:cubicBezTo>
                    <a:pt x="136" y="0"/>
                    <a:pt x="153" y="4"/>
                    <a:pt x="168" y="12"/>
                  </a:cubicBezTo>
                  <a:cubicBezTo>
                    <a:pt x="182" y="21"/>
                    <a:pt x="194" y="31"/>
                    <a:pt x="203" y="45"/>
                  </a:cubicBezTo>
                  <a:cubicBezTo>
                    <a:pt x="212" y="58"/>
                    <a:pt x="219" y="74"/>
                    <a:pt x="223" y="91"/>
                  </a:cubicBezTo>
                  <a:cubicBezTo>
                    <a:pt x="227" y="108"/>
                    <a:pt x="228" y="126"/>
                    <a:pt x="228" y="144"/>
                  </a:cubicBezTo>
                  <a:lnTo>
                    <a:pt x="31" y="144"/>
                  </a:lnTo>
                  <a:close/>
                  <a:moveTo>
                    <a:pt x="197" y="117"/>
                  </a:moveTo>
                  <a:cubicBezTo>
                    <a:pt x="196" y="105"/>
                    <a:pt x="194" y="94"/>
                    <a:pt x="190" y="83"/>
                  </a:cubicBezTo>
                  <a:cubicBezTo>
                    <a:pt x="187" y="72"/>
                    <a:pt x="181" y="63"/>
                    <a:pt x="174" y="54"/>
                  </a:cubicBezTo>
                  <a:cubicBezTo>
                    <a:pt x="167" y="46"/>
                    <a:pt x="159" y="39"/>
                    <a:pt x="149" y="34"/>
                  </a:cubicBezTo>
                  <a:cubicBezTo>
                    <a:pt x="139" y="29"/>
                    <a:pt x="128" y="26"/>
                    <a:pt x="115" y="26"/>
                  </a:cubicBezTo>
                  <a:cubicBezTo>
                    <a:pt x="102" y="26"/>
                    <a:pt x="91" y="29"/>
                    <a:pt x="81" y="34"/>
                  </a:cubicBezTo>
                  <a:cubicBezTo>
                    <a:pt x="71" y="39"/>
                    <a:pt x="63" y="46"/>
                    <a:pt x="56" y="54"/>
                  </a:cubicBezTo>
                  <a:cubicBezTo>
                    <a:pt x="49" y="63"/>
                    <a:pt x="43" y="72"/>
                    <a:pt x="39" y="83"/>
                  </a:cubicBezTo>
                  <a:cubicBezTo>
                    <a:pt x="35" y="95"/>
                    <a:pt x="32" y="106"/>
                    <a:pt x="31" y="117"/>
                  </a:cubicBezTo>
                  <a:lnTo>
                    <a:pt x="197" y="11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userDrawn="1"/>
          </p:nvSpPr>
          <p:spPr bwMode="auto">
            <a:xfrm>
              <a:off x="11615738" y="952501"/>
              <a:ext cx="190500" cy="247650"/>
            </a:xfrm>
            <a:custGeom>
              <a:avLst/>
              <a:gdLst>
                <a:gd name="T0" fmla="*/ 168 w 208"/>
                <a:gd name="T1" fmla="*/ 82 h 270"/>
                <a:gd name="T2" fmla="*/ 162 w 208"/>
                <a:gd name="T3" fmla="*/ 57 h 270"/>
                <a:gd name="T4" fmla="*/ 147 w 208"/>
                <a:gd name="T5" fmla="*/ 40 h 270"/>
                <a:gd name="T6" fmla="*/ 126 w 208"/>
                <a:gd name="T7" fmla="*/ 29 h 270"/>
                <a:gd name="T8" fmla="*/ 101 w 208"/>
                <a:gd name="T9" fmla="*/ 26 h 270"/>
                <a:gd name="T10" fmla="*/ 80 w 208"/>
                <a:gd name="T11" fmla="*/ 28 h 270"/>
                <a:gd name="T12" fmla="*/ 60 w 208"/>
                <a:gd name="T13" fmla="*/ 36 h 270"/>
                <a:gd name="T14" fmla="*/ 46 w 208"/>
                <a:gd name="T15" fmla="*/ 50 h 270"/>
                <a:gd name="T16" fmla="*/ 41 w 208"/>
                <a:gd name="T17" fmla="*/ 70 h 270"/>
                <a:gd name="T18" fmla="*/ 46 w 208"/>
                <a:gd name="T19" fmla="*/ 88 h 270"/>
                <a:gd name="T20" fmla="*/ 59 w 208"/>
                <a:gd name="T21" fmla="*/ 100 h 270"/>
                <a:gd name="T22" fmla="*/ 76 w 208"/>
                <a:gd name="T23" fmla="*/ 108 h 270"/>
                <a:gd name="T24" fmla="*/ 94 w 208"/>
                <a:gd name="T25" fmla="*/ 113 h 270"/>
                <a:gd name="T26" fmla="*/ 135 w 208"/>
                <a:gd name="T27" fmla="*/ 123 h 270"/>
                <a:gd name="T28" fmla="*/ 162 w 208"/>
                <a:gd name="T29" fmla="*/ 130 h 270"/>
                <a:gd name="T30" fmla="*/ 185 w 208"/>
                <a:gd name="T31" fmla="*/ 144 h 270"/>
                <a:gd name="T32" fmla="*/ 202 w 208"/>
                <a:gd name="T33" fmla="*/ 164 h 270"/>
                <a:gd name="T34" fmla="*/ 208 w 208"/>
                <a:gd name="T35" fmla="*/ 194 h 270"/>
                <a:gd name="T36" fmla="*/ 199 w 208"/>
                <a:gd name="T37" fmla="*/ 229 h 270"/>
                <a:gd name="T38" fmla="*/ 175 w 208"/>
                <a:gd name="T39" fmla="*/ 253 h 270"/>
                <a:gd name="T40" fmla="*/ 142 w 208"/>
                <a:gd name="T41" fmla="*/ 266 h 270"/>
                <a:gd name="T42" fmla="*/ 105 w 208"/>
                <a:gd name="T43" fmla="*/ 270 h 270"/>
                <a:gd name="T44" fmla="*/ 32 w 208"/>
                <a:gd name="T45" fmla="*/ 249 h 270"/>
                <a:gd name="T46" fmla="*/ 0 w 208"/>
                <a:gd name="T47" fmla="*/ 180 h 270"/>
                <a:gd name="T48" fmla="*/ 32 w 208"/>
                <a:gd name="T49" fmla="*/ 180 h 270"/>
                <a:gd name="T50" fmla="*/ 55 w 208"/>
                <a:gd name="T51" fmla="*/ 228 h 270"/>
                <a:gd name="T52" fmla="*/ 107 w 208"/>
                <a:gd name="T53" fmla="*/ 244 h 270"/>
                <a:gd name="T54" fmla="*/ 130 w 208"/>
                <a:gd name="T55" fmla="*/ 242 h 270"/>
                <a:gd name="T56" fmla="*/ 153 w 208"/>
                <a:gd name="T57" fmla="*/ 233 h 270"/>
                <a:gd name="T58" fmla="*/ 170 w 208"/>
                <a:gd name="T59" fmla="*/ 218 h 270"/>
                <a:gd name="T60" fmla="*/ 177 w 208"/>
                <a:gd name="T61" fmla="*/ 196 h 270"/>
                <a:gd name="T62" fmla="*/ 172 w 208"/>
                <a:gd name="T63" fmla="*/ 177 h 270"/>
                <a:gd name="T64" fmla="*/ 159 w 208"/>
                <a:gd name="T65" fmla="*/ 164 h 270"/>
                <a:gd name="T66" fmla="*/ 141 w 208"/>
                <a:gd name="T67" fmla="*/ 155 h 270"/>
                <a:gd name="T68" fmla="*/ 121 w 208"/>
                <a:gd name="T69" fmla="*/ 149 h 270"/>
                <a:gd name="T70" fmla="*/ 81 w 208"/>
                <a:gd name="T71" fmla="*/ 140 h 270"/>
                <a:gd name="T72" fmla="*/ 52 w 208"/>
                <a:gd name="T73" fmla="*/ 131 h 270"/>
                <a:gd name="T74" fmla="*/ 30 w 208"/>
                <a:gd name="T75" fmla="*/ 118 h 270"/>
                <a:gd name="T76" fmla="*/ 15 w 208"/>
                <a:gd name="T77" fmla="*/ 99 h 270"/>
                <a:gd name="T78" fmla="*/ 9 w 208"/>
                <a:gd name="T79" fmla="*/ 72 h 270"/>
                <a:gd name="T80" fmla="*/ 18 w 208"/>
                <a:gd name="T81" fmla="*/ 39 h 270"/>
                <a:gd name="T82" fmla="*/ 41 w 208"/>
                <a:gd name="T83" fmla="*/ 16 h 270"/>
                <a:gd name="T84" fmla="*/ 72 w 208"/>
                <a:gd name="T85" fmla="*/ 4 h 270"/>
                <a:gd name="T86" fmla="*/ 105 w 208"/>
                <a:gd name="T87" fmla="*/ 0 h 270"/>
                <a:gd name="T88" fmla="*/ 141 w 208"/>
                <a:gd name="T89" fmla="*/ 5 h 270"/>
                <a:gd name="T90" fmla="*/ 171 w 208"/>
                <a:gd name="T91" fmla="*/ 20 h 270"/>
                <a:gd name="T92" fmla="*/ 191 w 208"/>
                <a:gd name="T93" fmla="*/ 46 h 270"/>
                <a:gd name="T94" fmla="*/ 199 w 208"/>
                <a:gd name="T95" fmla="*/ 82 h 270"/>
                <a:gd name="T96" fmla="*/ 168 w 208"/>
                <a:gd name="T97" fmla="*/ 8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8" h="270">
                  <a:moveTo>
                    <a:pt x="168" y="82"/>
                  </a:moveTo>
                  <a:cubicBezTo>
                    <a:pt x="168" y="73"/>
                    <a:pt x="166" y="64"/>
                    <a:pt x="162" y="57"/>
                  </a:cubicBezTo>
                  <a:cubicBezTo>
                    <a:pt x="158" y="50"/>
                    <a:pt x="153" y="44"/>
                    <a:pt x="147" y="40"/>
                  </a:cubicBezTo>
                  <a:cubicBezTo>
                    <a:pt x="141" y="35"/>
                    <a:pt x="134" y="32"/>
                    <a:pt x="126" y="29"/>
                  </a:cubicBezTo>
                  <a:cubicBezTo>
                    <a:pt x="118" y="27"/>
                    <a:pt x="110" y="26"/>
                    <a:pt x="101" y="26"/>
                  </a:cubicBezTo>
                  <a:cubicBezTo>
                    <a:pt x="94" y="26"/>
                    <a:pt x="87" y="27"/>
                    <a:pt x="80" y="28"/>
                  </a:cubicBezTo>
                  <a:cubicBezTo>
                    <a:pt x="73" y="30"/>
                    <a:pt x="66" y="32"/>
                    <a:pt x="60" y="36"/>
                  </a:cubicBezTo>
                  <a:cubicBezTo>
                    <a:pt x="54" y="39"/>
                    <a:pt x="50" y="44"/>
                    <a:pt x="46" y="50"/>
                  </a:cubicBezTo>
                  <a:cubicBezTo>
                    <a:pt x="42" y="55"/>
                    <a:pt x="41" y="62"/>
                    <a:pt x="41" y="70"/>
                  </a:cubicBezTo>
                  <a:cubicBezTo>
                    <a:pt x="41" y="77"/>
                    <a:pt x="42" y="83"/>
                    <a:pt x="46" y="88"/>
                  </a:cubicBezTo>
                  <a:cubicBezTo>
                    <a:pt x="49" y="93"/>
                    <a:pt x="54" y="97"/>
                    <a:pt x="59" y="100"/>
                  </a:cubicBezTo>
                  <a:cubicBezTo>
                    <a:pt x="64" y="103"/>
                    <a:pt x="70" y="106"/>
                    <a:pt x="76" y="108"/>
                  </a:cubicBezTo>
                  <a:cubicBezTo>
                    <a:pt x="83" y="110"/>
                    <a:pt x="88" y="112"/>
                    <a:pt x="94" y="113"/>
                  </a:cubicBezTo>
                  <a:cubicBezTo>
                    <a:pt x="135" y="123"/>
                    <a:pt x="135" y="123"/>
                    <a:pt x="135" y="123"/>
                  </a:cubicBezTo>
                  <a:cubicBezTo>
                    <a:pt x="144" y="124"/>
                    <a:pt x="153" y="127"/>
                    <a:pt x="162" y="130"/>
                  </a:cubicBezTo>
                  <a:cubicBezTo>
                    <a:pt x="170" y="133"/>
                    <a:pt x="178" y="138"/>
                    <a:pt x="185" y="144"/>
                  </a:cubicBezTo>
                  <a:cubicBezTo>
                    <a:pt x="192" y="149"/>
                    <a:pt x="197" y="156"/>
                    <a:pt x="202" y="164"/>
                  </a:cubicBezTo>
                  <a:cubicBezTo>
                    <a:pt x="206" y="173"/>
                    <a:pt x="208" y="182"/>
                    <a:pt x="208" y="194"/>
                  </a:cubicBezTo>
                  <a:cubicBezTo>
                    <a:pt x="208" y="207"/>
                    <a:pt x="205" y="219"/>
                    <a:pt x="199" y="229"/>
                  </a:cubicBezTo>
                  <a:cubicBezTo>
                    <a:pt x="192" y="239"/>
                    <a:pt x="184" y="247"/>
                    <a:pt x="175" y="253"/>
                  </a:cubicBezTo>
                  <a:cubicBezTo>
                    <a:pt x="165" y="259"/>
                    <a:pt x="154" y="263"/>
                    <a:pt x="142" y="266"/>
                  </a:cubicBezTo>
                  <a:cubicBezTo>
                    <a:pt x="129" y="269"/>
                    <a:pt x="117" y="270"/>
                    <a:pt x="105" y="270"/>
                  </a:cubicBezTo>
                  <a:cubicBezTo>
                    <a:pt x="75" y="270"/>
                    <a:pt x="51" y="263"/>
                    <a:pt x="32" y="249"/>
                  </a:cubicBezTo>
                  <a:cubicBezTo>
                    <a:pt x="14" y="234"/>
                    <a:pt x="3" y="212"/>
                    <a:pt x="0" y="180"/>
                  </a:cubicBezTo>
                  <a:cubicBezTo>
                    <a:pt x="32" y="180"/>
                    <a:pt x="32" y="180"/>
                    <a:pt x="32" y="180"/>
                  </a:cubicBezTo>
                  <a:cubicBezTo>
                    <a:pt x="33" y="201"/>
                    <a:pt x="41" y="217"/>
                    <a:pt x="55" y="228"/>
                  </a:cubicBezTo>
                  <a:cubicBezTo>
                    <a:pt x="69" y="239"/>
                    <a:pt x="86" y="244"/>
                    <a:pt x="107" y="244"/>
                  </a:cubicBezTo>
                  <a:cubicBezTo>
                    <a:pt x="114" y="244"/>
                    <a:pt x="122" y="243"/>
                    <a:pt x="130" y="242"/>
                  </a:cubicBezTo>
                  <a:cubicBezTo>
                    <a:pt x="138" y="240"/>
                    <a:pt x="146" y="237"/>
                    <a:pt x="153" y="233"/>
                  </a:cubicBezTo>
                  <a:cubicBezTo>
                    <a:pt x="160" y="229"/>
                    <a:pt x="166" y="224"/>
                    <a:pt x="170" y="218"/>
                  </a:cubicBezTo>
                  <a:cubicBezTo>
                    <a:pt x="175" y="212"/>
                    <a:pt x="177" y="205"/>
                    <a:pt x="177" y="196"/>
                  </a:cubicBezTo>
                  <a:cubicBezTo>
                    <a:pt x="177" y="188"/>
                    <a:pt x="175" y="182"/>
                    <a:pt x="172" y="177"/>
                  </a:cubicBezTo>
                  <a:cubicBezTo>
                    <a:pt x="169" y="171"/>
                    <a:pt x="165" y="167"/>
                    <a:pt x="159" y="164"/>
                  </a:cubicBezTo>
                  <a:cubicBezTo>
                    <a:pt x="154" y="160"/>
                    <a:pt x="148" y="157"/>
                    <a:pt x="141" y="155"/>
                  </a:cubicBezTo>
                  <a:cubicBezTo>
                    <a:pt x="135" y="153"/>
                    <a:pt x="128" y="151"/>
                    <a:pt x="121" y="149"/>
                  </a:cubicBezTo>
                  <a:cubicBezTo>
                    <a:pt x="81" y="140"/>
                    <a:pt x="81" y="140"/>
                    <a:pt x="81" y="140"/>
                  </a:cubicBezTo>
                  <a:cubicBezTo>
                    <a:pt x="70" y="138"/>
                    <a:pt x="61" y="134"/>
                    <a:pt x="52" y="131"/>
                  </a:cubicBezTo>
                  <a:cubicBezTo>
                    <a:pt x="44" y="128"/>
                    <a:pt x="36" y="123"/>
                    <a:pt x="30" y="118"/>
                  </a:cubicBezTo>
                  <a:cubicBezTo>
                    <a:pt x="23" y="113"/>
                    <a:pt x="18" y="107"/>
                    <a:pt x="15" y="99"/>
                  </a:cubicBezTo>
                  <a:cubicBezTo>
                    <a:pt x="11" y="92"/>
                    <a:pt x="9" y="83"/>
                    <a:pt x="9" y="72"/>
                  </a:cubicBezTo>
                  <a:cubicBezTo>
                    <a:pt x="9" y="59"/>
                    <a:pt x="12" y="48"/>
                    <a:pt x="18" y="39"/>
                  </a:cubicBezTo>
                  <a:cubicBezTo>
                    <a:pt x="24" y="29"/>
                    <a:pt x="31" y="22"/>
                    <a:pt x="41" y="16"/>
                  </a:cubicBezTo>
                  <a:cubicBezTo>
                    <a:pt x="50" y="11"/>
                    <a:pt x="60" y="7"/>
                    <a:pt x="72" y="4"/>
                  </a:cubicBezTo>
                  <a:cubicBezTo>
                    <a:pt x="83" y="1"/>
                    <a:pt x="94" y="0"/>
                    <a:pt x="105" y="0"/>
                  </a:cubicBezTo>
                  <a:cubicBezTo>
                    <a:pt x="118" y="0"/>
                    <a:pt x="130" y="2"/>
                    <a:pt x="141" y="5"/>
                  </a:cubicBezTo>
                  <a:cubicBezTo>
                    <a:pt x="152" y="8"/>
                    <a:pt x="162" y="13"/>
                    <a:pt x="171" y="20"/>
                  </a:cubicBezTo>
                  <a:cubicBezTo>
                    <a:pt x="179" y="27"/>
                    <a:pt x="186" y="36"/>
                    <a:pt x="191" y="46"/>
                  </a:cubicBezTo>
                  <a:cubicBezTo>
                    <a:pt x="196" y="56"/>
                    <a:pt x="198" y="68"/>
                    <a:pt x="199" y="82"/>
                  </a:cubicBezTo>
                  <a:lnTo>
                    <a:pt x="168" y="8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noEditPoints="1"/>
            </p:cNvSpPr>
            <p:nvPr userDrawn="1"/>
          </p:nvSpPr>
          <p:spPr bwMode="auto">
            <a:xfrm>
              <a:off x="10855325" y="423863"/>
              <a:ext cx="320675" cy="334963"/>
            </a:xfrm>
            <a:custGeom>
              <a:avLst/>
              <a:gdLst>
                <a:gd name="T0" fmla="*/ 230 w 349"/>
                <a:gd name="T1" fmla="*/ 0 h 364"/>
                <a:gd name="T2" fmla="*/ 20 w 349"/>
                <a:gd name="T3" fmla="*/ 0 h 364"/>
                <a:gd name="T4" fmla="*/ 20 w 349"/>
                <a:gd name="T5" fmla="*/ 77 h 364"/>
                <a:gd name="T6" fmla="*/ 225 w 349"/>
                <a:gd name="T7" fmla="*/ 77 h 364"/>
                <a:gd name="T8" fmla="*/ 267 w 349"/>
                <a:gd name="T9" fmla="*/ 126 h 364"/>
                <a:gd name="T10" fmla="*/ 267 w 349"/>
                <a:gd name="T11" fmla="*/ 139 h 364"/>
                <a:gd name="T12" fmla="*/ 97 w 349"/>
                <a:gd name="T13" fmla="*/ 139 h 364"/>
                <a:gd name="T14" fmla="*/ 0 w 349"/>
                <a:gd name="T15" fmla="*/ 243 h 364"/>
                <a:gd name="T16" fmla="*/ 0 w 349"/>
                <a:gd name="T17" fmla="*/ 260 h 364"/>
                <a:gd name="T18" fmla="*/ 100 w 349"/>
                <a:gd name="T19" fmla="*/ 364 h 364"/>
                <a:gd name="T20" fmla="*/ 349 w 349"/>
                <a:gd name="T21" fmla="*/ 364 h 364"/>
                <a:gd name="T22" fmla="*/ 349 w 349"/>
                <a:gd name="T23" fmla="*/ 125 h 364"/>
                <a:gd name="T24" fmla="*/ 230 w 349"/>
                <a:gd name="T25" fmla="*/ 0 h 364"/>
                <a:gd name="T26" fmla="*/ 109 w 349"/>
                <a:gd name="T27" fmla="*/ 287 h 364"/>
                <a:gd name="T28" fmla="*/ 82 w 349"/>
                <a:gd name="T29" fmla="*/ 249 h 364"/>
                <a:gd name="T30" fmla="*/ 109 w 349"/>
                <a:gd name="T31" fmla="*/ 212 h 364"/>
                <a:gd name="T32" fmla="*/ 267 w 349"/>
                <a:gd name="T33" fmla="*/ 212 h 364"/>
                <a:gd name="T34" fmla="*/ 267 w 349"/>
                <a:gd name="T35" fmla="*/ 287 h 364"/>
                <a:gd name="T36" fmla="*/ 109 w 349"/>
                <a:gd name="T37" fmla="*/ 28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9" h="364">
                  <a:moveTo>
                    <a:pt x="230" y="0"/>
                  </a:moveTo>
                  <a:cubicBezTo>
                    <a:pt x="20" y="0"/>
                    <a:pt x="20" y="0"/>
                    <a:pt x="20" y="0"/>
                  </a:cubicBezTo>
                  <a:cubicBezTo>
                    <a:pt x="20" y="77"/>
                    <a:pt x="20" y="77"/>
                    <a:pt x="20" y="77"/>
                  </a:cubicBezTo>
                  <a:cubicBezTo>
                    <a:pt x="225" y="77"/>
                    <a:pt x="225" y="77"/>
                    <a:pt x="225" y="77"/>
                  </a:cubicBezTo>
                  <a:cubicBezTo>
                    <a:pt x="255" y="77"/>
                    <a:pt x="267" y="91"/>
                    <a:pt x="267" y="126"/>
                  </a:cubicBezTo>
                  <a:cubicBezTo>
                    <a:pt x="267" y="139"/>
                    <a:pt x="267" y="139"/>
                    <a:pt x="267" y="139"/>
                  </a:cubicBezTo>
                  <a:cubicBezTo>
                    <a:pt x="97" y="139"/>
                    <a:pt x="97" y="139"/>
                    <a:pt x="97" y="139"/>
                  </a:cubicBezTo>
                  <a:cubicBezTo>
                    <a:pt x="32" y="139"/>
                    <a:pt x="0" y="171"/>
                    <a:pt x="0" y="243"/>
                  </a:cubicBezTo>
                  <a:cubicBezTo>
                    <a:pt x="0" y="260"/>
                    <a:pt x="0" y="260"/>
                    <a:pt x="0" y="260"/>
                  </a:cubicBezTo>
                  <a:cubicBezTo>
                    <a:pt x="0" y="335"/>
                    <a:pt x="33" y="364"/>
                    <a:pt x="100" y="364"/>
                  </a:cubicBezTo>
                  <a:cubicBezTo>
                    <a:pt x="349" y="364"/>
                    <a:pt x="349" y="364"/>
                    <a:pt x="349" y="364"/>
                  </a:cubicBezTo>
                  <a:cubicBezTo>
                    <a:pt x="349" y="125"/>
                    <a:pt x="349" y="125"/>
                    <a:pt x="349" y="125"/>
                  </a:cubicBezTo>
                  <a:cubicBezTo>
                    <a:pt x="349" y="33"/>
                    <a:pt x="319" y="0"/>
                    <a:pt x="230" y="0"/>
                  </a:cubicBezTo>
                  <a:moveTo>
                    <a:pt x="109" y="287"/>
                  </a:moveTo>
                  <a:cubicBezTo>
                    <a:pt x="96" y="287"/>
                    <a:pt x="82" y="280"/>
                    <a:pt x="82" y="249"/>
                  </a:cubicBezTo>
                  <a:cubicBezTo>
                    <a:pt x="82" y="218"/>
                    <a:pt x="96" y="212"/>
                    <a:pt x="109" y="212"/>
                  </a:cubicBezTo>
                  <a:cubicBezTo>
                    <a:pt x="267" y="212"/>
                    <a:pt x="267" y="212"/>
                    <a:pt x="267" y="212"/>
                  </a:cubicBezTo>
                  <a:cubicBezTo>
                    <a:pt x="267" y="287"/>
                    <a:pt x="267" y="287"/>
                    <a:pt x="267" y="287"/>
                  </a:cubicBezTo>
                  <a:lnTo>
                    <a:pt x="109" y="28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noEditPoints="1"/>
            </p:cNvSpPr>
            <p:nvPr userDrawn="1"/>
          </p:nvSpPr>
          <p:spPr bwMode="auto">
            <a:xfrm>
              <a:off x="11491913" y="423863"/>
              <a:ext cx="319088" cy="334963"/>
            </a:xfrm>
            <a:custGeom>
              <a:avLst/>
              <a:gdLst>
                <a:gd name="T0" fmla="*/ 230 w 349"/>
                <a:gd name="T1" fmla="*/ 0 h 364"/>
                <a:gd name="T2" fmla="*/ 20 w 349"/>
                <a:gd name="T3" fmla="*/ 0 h 364"/>
                <a:gd name="T4" fmla="*/ 20 w 349"/>
                <a:gd name="T5" fmla="*/ 77 h 364"/>
                <a:gd name="T6" fmla="*/ 225 w 349"/>
                <a:gd name="T7" fmla="*/ 77 h 364"/>
                <a:gd name="T8" fmla="*/ 267 w 349"/>
                <a:gd name="T9" fmla="*/ 126 h 364"/>
                <a:gd name="T10" fmla="*/ 267 w 349"/>
                <a:gd name="T11" fmla="*/ 139 h 364"/>
                <a:gd name="T12" fmla="*/ 97 w 349"/>
                <a:gd name="T13" fmla="*/ 139 h 364"/>
                <a:gd name="T14" fmla="*/ 0 w 349"/>
                <a:gd name="T15" fmla="*/ 243 h 364"/>
                <a:gd name="T16" fmla="*/ 0 w 349"/>
                <a:gd name="T17" fmla="*/ 260 h 364"/>
                <a:gd name="T18" fmla="*/ 100 w 349"/>
                <a:gd name="T19" fmla="*/ 364 h 364"/>
                <a:gd name="T20" fmla="*/ 349 w 349"/>
                <a:gd name="T21" fmla="*/ 364 h 364"/>
                <a:gd name="T22" fmla="*/ 349 w 349"/>
                <a:gd name="T23" fmla="*/ 125 h 364"/>
                <a:gd name="T24" fmla="*/ 230 w 349"/>
                <a:gd name="T25" fmla="*/ 0 h 364"/>
                <a:gd name="T26" fmla="*/ 109 w 349"/>
                <a:gd name="T27" fmla="*/ 287 h 364"/>
                <a:gd name="T28" fmla="*/ 82 w 349"/>
                <a:gd name="T29" fmla="*/ 249 h 364"/>
                <a:gd name="T30" fmla="*/ 109 w 349"/>
                <a:gd name="T31" fmla="*/ 212 h 364"/>
                <a:gd name="T32" fmla="*/ 267 w 349"/>
                <a:gd name="T33" fmla="*/ 212 h 364"/>
                <a:gd name="T34" fmla="*/ 267 w 349"/>
                <a:gd name="T35" fmla="*/ 287 h 364"/>
                <a:gd name="T36" fmla="*/ 109 w 349"/>
                <a:gd name="T37" fmla="*/ 28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9" h="364">
                  <a:moveTo>
                    <a:pt x="230" y="0"/>
                  </a:moveTo>
                  <a:cubicBezTo>
                    <a:pt x="20" y="0"/>
                    <a:pt x="20" y="0"/>
                    <a:pt x="20" y="0"/>
                  </a:cubicBezTo>
                  <a:cubicBezTo>
                    <a:pt x="20" y="77"/>
                    <a:pt x="20" y="77"/>
                    <a:pt x="20" y="77"/>
                  </a:cubicBezTo>
                  <a:cubicBezTo>
                    <a:pt x="225" y="77"/>
                    <a:pt x="225" y="77"/>
                    <a:pt x="225" y="77"/>
                  </a:cubicBezTo>
                  <a:cubicBezTo>
                    <a:pt x="255" y="77"/>
                    <a:pt x="267" y="91"/>
                    <a:pt x="267" y="126"/>
                  </a:cubicBezTo>
                  <a:cubicBezTo>
                    <a:pt x="267" y="139"/>
                    <a:pt x="267" y="139"/>
                    <a:pt x="267" y="139"/>
                  </a:cubicBezTo>
                  <a:cubicBezTo>
                    <a:pt x="97" y="139"/>
                    <a:pt x="97" y="139"/>
                    <a:pt x="97" y="139"/>
                  </a:cubicBezTo>
                  <a:cubicBezTo>
                    <a:pt x="32" y="139"/>
                    <a:pt x="0" y="171"/>
                    <a:pt x="0" y="243"/>
                  </a:cubicBezTo>
                  <a:cubicBezTo>
                    <a:pt x="0" y="260"/>
                    <a:pt x="0" y="260"/>
                    <a:pt x="0" y="260"/>
                  </a:cubicBezTo>
                  <a:cubicBezTo>
                    <a:pt x="0" y="335"/>
                    <a:pt x="33" y="364"/>
                    <a:pt x="100" y="364"/>
                  </a:cubicBezTo>
                  <a:cubicBezTo>
                    <a:pt x="349" y="364"/>
                    <a:pt x="349" y="364"/>
                    <a:pt x="349" y="364"/>
                  </a:cubicBezTo>
                  <a:cubicBezTo>
                    <a:pt x="349" y="125"/>
                    <a:pt x="349" y="125"/>
                    <a:pt x="349" y="125"/>
                  </a:cubicBezTo>
                  <a:cubicBezTo>
                    <a:pt x="349" y="33"/>
                    <a:pt x="319" y="0"/>
                    <a:pt x="230" y="0"/>
                  </a:cubicBezTo>
                  <a:moveTo>
                    <a:pt x="109" y="287"/>
                  </a:moveTo>
                  <a:cubicBezTo>
                    <a:pt x="96" y="287"/>
                    <a:pt x="82" y="280"/>
                    <a:pt x="82" y="249"/>
                  </a:cubicBezTo>
                  <a:cubicBezTo>
                    <a:pt x="82" y="218"/>
                    <a:pt x="96" y="212"/>
                    <a:pt x="109" y="212"/>
                  </a:cubicBezTo>
                  <a:cubicBezTo>
                    <a:pt x="267" y="212"/>
                    <a:pt x="267" y="212"/>
                    <a:pt x="267" y="212"/>
                  </a:cubicBezTo>
                  <a:cubicBezTo>
                    <a:pt x="267" y="287"/>
                    <a:pt x="267" y="287"/>
                    <a:pt x="267" y="287"/>
                  </a:cubicBezTo>
                  <a:lnTo>
                    <a:pt x="109" y="28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5"/>
            <p:cNvSpPr>
              <a:spLocks/>
            </p:cNvSpPr>
            <p:nvPr userDrawn="1"/>
          </p:nvSpPr>
          <p:spPr bwMode="auto">
            <a:xfrm>
              <a:off x="10123488" y="423863"/>
              <a:ext cx="293688" cy="334963"/>
            </a:xfrm>
            <a:custGeom>
              <a:avLst/>
              <a:gdLst>
                <a:gd name="T0" fmla="*/ 0 w 185"/>
                <a:gd name="T1" fmla="*/ 0 h 211"/>
                <a:gd name="T2" fmla="*/ 0 w 185"/>
                <a:gd name="T3" fmla="*/ 45 h 211"/>
                <a:gd name="T4" fmla="*/ 68 w 185"/>
                <a:gd name="T5" fmla="*/ 45 h 211"/>
                <a:gd name="T6" fmla="*/ 68 w 185"/>
                <a:gd name="T7" fmla="*/ 211 h 211"/>
                <a:gd name="T8" fmla="*/ 117 w 185"/>
                <a:gd name="T9" fmla="*/ 211 h 211"/>
                <a:gd name="T10" fmla="*/ 117 w 185"/>
                <a:gd name="T11" fmla="*/ 45 h 211"/>
                <a:gd name="T12" fmla="*/ 185 w 185"/>
                <a:gd name="T13" fmla="*/ 45 h 211"/>
                <a:gd name="T14" fmla="*/ 185 w 185"/>
                <a:gd name="T15" fmla="*/ 0 h 211"/>
                <a:gd name="T16" fmla="*/ 0 w 185"/>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211">
                  <a:moveTo>
                    <a:pt x="0" y="0"/>
                  </a:moveTo>
                  <a:lnTo>
                    <a:pt x="0" y="45"/>
                  </a:lnTo>
                  <a:lnTo>
                    <a:pt x="68" y="45"/>
                  </a:lnTo>
                  <a:lnTo>
                    <a:pt x="68" y="211"/>
                  </a:lnTo>
                  <a:lnTo>
                    <a:pt x="117" y="211"/>
                  </a:lnTo>
                  <a:lnTo>
                    <a:pt x="117" y="45"/>
                  </a:lnTo>
                  <a:lnTo>
                    <a:pt x="185" y="45"/>
                  </a:lnTo>
                  <a:lnTo>
                    <a:pt x="185"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p:cNvSpPr>
            <p:nvPr userDrawn="1"/>
          </p:nvSpPr>
          <p:spPr bwMode="auto">
            <a:xfrm>
              <a:off x="11191875" y="423863"/>
              <a:ext cx="292100" cy="334963"/>
            </a:xfrm>
            <a:custGeom>
              <a:avLst/>
              <a:gdLst>
                <a:gd name="T0" fmla="*/ 0 w 184"/>
                <a:gd name="T1" fmla="*/ 0 h 211"/>
                <a:gd name="T2" fmla="*/ 0 w 184"/>
                <a:gd name="T3" fmla="*/ 45 h 211"/>
                <a:gd name="T4" fmla="*/ 68 w 184"/>
                <a:gd name="T5" fmla="*/ 45 h 211"/>
                <a:gd name="T6" fmla="*/ 68 w 184"/>
                <a:gd name="T7" fmla="*/ 211 h 211"/>
                <a:gd name="T8" fmla="*/ 116 w 184"/>
                <a:gd name="T9" fmla="*/ 211 h 211"/>
                <a:gd name="T10" fmla="*/ 116 w 184"/>
                <a:gd name="T11" fmla="*/ 45 h 211"/>
                <a:gd name="T12" fmla="*/ 184 w 184"/>
                <a:gd name="T13" fmla="*/ 45 h 211"/>
                <a:gd name="T14" fmla="*/ 184 w 184"/>
                <a:gd name="T15" fmla="*/ 0 h 211"/>
                <a:gd name="T16" fmla="*/ 0 w 184"/>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1">
                  <a:moveTo>
                    <a:pt x="0" y="0"/>
                  </a:moveTo>
                  <a:lnTo>
                    <a:pt x="0" y="45"/>
                  </a:lnTo>
                  <a:lnTo>
                    <a:pt x="68" y="45"/>
                  </a:lnTo>
                  <a:lnTo>
                    <a:pt x="68" y="211"/>
                  </a:lnTo>
                  <a:lnTo>
                    <a:pt x="116" y="211"/>
                  </a:lnTo>
                  <a:lnTo>
                    <a:pt x="116" y="45"/>
                  </a:lnTo>
                  <a:lnTo>
                    <a:pt x="184" y="45"/>
                  </a:lnTo>
                  <a:lnTo>
                    <a:pt x="184"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7"/>
            <p:cNvSpPr>
              <a:spLocks noEditPoints="1"/>
            </p:cNvSpPr>
            <p:nvPr userDrawn="1"/>
          </p:nvSpPr>
          <p:spPr bwMode="auto">
            <a:xfrm>
              <a:off x="10509250" y="423863"/>
              <a:ext cx="315913" cy="334963"/>
            </a:xfrm>
            <a:custGeom>
              <a:avLst/>
              <a:gdLst>
                <a:gd name="T0" fmla="*/ 345 w 345"/>
                <a:gd name="T1" fmla="*/ 237 h 364"/>
                <a:gd name="T2" fmla="*/ 345 w 345"/>
                <a:gd name="T3" fmla="*/ 128 h 364"/>
                <a:gd name="T4" fmla="*/ 224 w 345"/>
                <a:gd name="T5" fmla="*/ 0 h 364"/>
                <a:gd name="T6" fmla="*/ 0 w 345"/>
                <a:gd name="T7" fmla="*/ 0 h 364"/>
                <a:gd name="T8" fmla="*/ 0 w 345"/>
                <a:gd name="T9" fmla="*/ 364 h 364"/>
                <a:gd name="T10" fmla="*/ 228 w 345"/>
                <a:gd name="T11" fmla="*/ 364 h 364"/>
                <a:gd name="T12" fmla="*/ 345 w 345"/>
                <a:gd name="T13" fmla="*/ 237 h 364"/>
                <a:gd name="T14" fmla="*/ 260 w 345"/>
                <a:gd name="T15" fmla="*/ 238 h 364"/>
                <a:gd name="T16" fmla="*/ 218 w 345"/>
                <a:gd name="T17" fmla="*/ 287 h 364"/>
                <a:gd name="T18" fmla="*/ 84 w 345"/>
                <a:gd name="T19" fmla="*/ 287 h 364"/>
                <a:gd name="T20" fmla="*/ 84 w 345"/>
                <a:gd name="T21" fmla="*/ 78 h 364"/>
                <a:gd name="T22" fmla="*/ 218 w 345"/>
                <a:gd name="T23" fmla="*/ 78 h 364"/>
                <a:gd name="T24" fmla="*/ 260 w 345"/>
                <a:gd name="T25" fmla="*/ 126 h 364"/>
                <a:gd name="T26" fmla="*/ 260 w 345"/>
                <a:gd name="T27" fmla="*/ 23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64">
                  <a:moveTo>
                    <a:pt x="345" y="237"/>
                  </a:moveTo>
                  <a:cubicBezTo>
                    <a:pt x="345" y="128"/>
                    <a:pt x="345" y="128"/>
                    <a:pt x="345" y="128"/>
                  </a:cubicBezTo>
                  <a:cubicBezTo>
                    <a:pt x="345" y="33"/>
                    <a:pt x="308" y="0"/>
                    <a:pt x="224" y="0"/>
                  </a:cubicBezTo>
                  <a:cubicBezTo>
                    <a:pt x="0" y="0"/>
                    <a:pt x="0" y="0"/>
                    <a:pt x="0" y="0"/>
                  </a:cubicBezTo>
                  <a:cubicBezTo>
                    <a:pt x="0" y="364"/>
                    <a:pt x="0" y="364"/>
                    <a:pt x="0" y="364"/>
                  </a:cubicBezTo>
                  <a:cubicBezTo>
                    <a:pt x="228" y="364"/>
                    <a:pt x="228" y="364"/>
                    <a:pt x="228" y="364"/>
                  </a:cubicBezTo>
                  <a:cubicBezTo>
                    <a:pt x="317" y="364"/>
                    <a:pt x="345" y="320"/>
                    <a:pt x="345" y="237"/>
                  </a:cubicBezTo>
                  <a:moveTo>
                    <a:pt x="260" y="238"/>
                  </a:moveTo>
                  <a:cubicBezTo>
                    <a:pt x="260" y="273"/>
                    <a:pt x="248" y="287"/>
                    <a:pt x="218" y="287"/>
                  </a:cubicBezTo>
                  <a:cubicBezTo>
                    <a:pt x="84" y="287"/>
                    <a:pt x="84" y="287"/>
                    <a:pt x="84" y="287"/>
                  </a:cubicBezTo>
                  <a:cubicBezTo>
                    <a:pt x="84" y="78"/>
                    <a:pt x="84" y="78"/>
                    <a:pt x="84" y="78"/>
                  </a:cubicBezTo>
                  <a:cubicBezTo>
                    <a:pt x="218" y="78"/>
                    <a:pt x="218" y="78"/>
                    <a:pt x="218" y="78"/>
                  </a:cubicBezTo>
                  <a:cubicBezTo>
                    <a:pt x="248" y="78"/>
                    <a:pt x="260" y="91"/>
                    <a:pt x="260" y="126"/>
                  </a:cubicBezTo>
                  <a:lnTo>
                    <a:pt x="260" y="2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8"/>
            <p:cNvSpPr>
              <a:spLocks/>
            </p:cNvSpPr>
            <p:nvPr userDrawn="1"/>
          </p:nvSpPr>
          <p:spPr bwMode="auto">
            <a:xfrm>
              <a:off x="9448800" y="420688"/>
              <a:ext cx="331788" cy="342900"/>
            </a:xfrm>
            <a:custGeom>
              <a:avLst/>
              <a:gdLst>
                <a:gd name="T0" fmla="*/ 273 w 363"/>
                <a:gd name="T1" fmla="*/ 282 h 373"/>
                <a:gd name="T2" fmla="*/ 146 w 363"/>
                <a:gd name="T3" fmla="*/ 42 h 373"/>
                <a:gd name="T4" fmla="*/ 74 w 363"/>
                <a:gd name="T5" fmla="*/ 0 h 373"/>
                <a:gd name="T6" fmla="*/ 0 w 363"/>
                <a:gd name="T7" fmla="*/ 96 h 373"/>
                <a:gd name="T8" fmla="*/ 0 w 363"/>
                <a:gd name="T9" fmla="*/ 369 h 373"/>
                <a:gd name="T10" fmla="*/ 82 w 363"/>
                <a:gd name="T11" fmla="*/ 369 h 373"/>
                <a:gd name="T12" fmla="*/ 82 w 363"/>
                <a:gd name="T13" fmla="*/ 142 h 373"/>
                <a:gd name="T14" fmla="*/ 81 w 363"/>
                <a:gd name="T15" fmla="*/ 96 h 373"/>
                <a:gd name="T16" fmla="*/ 83 w 363"/>
                <a:gd name="T17" fmla="*/ 87 h 373"/>
                <a:gd name="T18" fmla="*/ 89 w 363"/>
                <a:gd name="T19" fmla="*/ 91 h 373"/>
                <a:gd name="T20" fmla="*/ 217 w 363"/>
                <a:gd name="T21" fmla="*/ 331 h 373"/>
                <a:gd name="T22" fmla="*/ 288 w 363"/>
                <a:gd name="T23" fmla="*/ 373 h 373"/>
                <a:gd name="T24" fmla="*/ 363 w 363"/>
                <a:gd name="T25" fmla="*/ 276 h 373"/>
                <a:gd name="T26" fmla="*/ 363 w 363"/>
                <a:gd name="T27" fmla="*/ 4 h 373"/>
                <a:gd name="T28" fmla="*/ 280 w 363"/>
                <a:gd name="T29" fmla="*/ 4 h 373"/>
                <a:gd name="T30" fmla="*/ 280 w 363"/>
                <a:gd name="T31" fmla="*/ 231 h 373"/>
                <a:gd name="T32" fmla="*/ 282 w 363"/>
                <a:gd name="T33" fmla="*/ 277 h 373"/>
                <a:gd name="T34" fmla="*/ 279 w 363"/>
                <a:gd name="T35" fmla="*/ 286 h 373"/>
                <a:gd name="T36" fmla="*/ 273 w 363"/>
                <a:gd name="T37" fmla="*/ 28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3" h="373">
                  <a:moveTo>
                    <a:pt x="273" y="282"/>
                  </a:moveTo>
                  <a:cubicBezTo>
                    <a:pt x="271" y="278"/>
                    <a:pt x="160" y="63"/>
                    <a:pt x="146" y="42"/>
                  </a:cubicBezTo>
                  <a:cubicBezTo>
                    <a:pt x="130" y="17"/>
                    <a:pt x="111" y="0"/>
                    <a:pt x="74" y="0"/>
                  </a:cubicBezTo>
                  <a:cubicBezTo>
                    <a:pt x="40" y="0"/>
                    <a:pt x="0" y="15"/>
                    <a:pt x="0" y="96"/>
                  </a:cubicBezTo>
                  <a:cubicBezTo>
                    <a:pt x="0" y="369"/>
                    <a:pt x="0" y="369"/>
                    <a:pt x="0" y="369"/>
                  </a:cubicBezTo>
                  <a:cubicBezTo>
                    <a:pt x="82" y="369"/>
                    <a:pt x="82" y="369"/>
                    <a:pt x="82" y="369"/>
                  </a:cubicBezTo>
                  <a:cubicBezTo>
                    <a:pt x="82" y="142"/>
                    <a:pt x="82" y="142"/>
                    <a:pt x="82" y="142"/>
                  </a:cubicBezTo>
                  <a:cubicBezTo>
                    <a:pt x="82" y="125"/>
                    <a:pt x="81" y="101"/>
                    <a:pt x="81" y="96"/>
                  </a:cubicBezTo>
                  <a:cubicBezTo>
                    <a:pt x="81" y="92"/>
                    <a:pt x="81" y="88"/>
                    <a:pt x="83" y="87"/>
                  </a:cubicBezTo>
                  <a:cubicBezTo>
                    <a:pt x="85" y="86"/>
                    <a:pt x="88" y="88"/>
                    <a:pt x="89" y="91"/>
                  </a:cubicBezTo>
                  <a:cubicBezTo>
                    <a:pt x="91" y="94"/>
                    <a:pt x="195" y="297"/>
                    <a:pt x="217" y="331"/>
                  </a:cubicBezTo>
                  <a:cubicBezTo>
                    <a:pt x="232" y="355"/>
                    <a:pt x="251" y="373"/>
                    <a:pt x="288" y="373"/>
                  </a:cubicBezTo>
                  <a:cubicBezTo>
                    <a:pt x="322" y="373"/>
                    <a:pt x="363" y="357"/>
                    <a:pt x="363" y="276"/>
                  </a:cubicBezTo>
                  <a:cubicBezTo>
                    <a:pt x="363" y="4"/>
                    <a:pt x="363" y="4"/>
                    <a:pt x="363" y="4"/>
                  </a:cubicBezTo>
                  <a:cubicBezTo>
                    <a:pt x="280" y="4"/>
                    <a:pt x="280" y="4"/>
                    <a:pt x="280" y="4"/>
                  </a:cubicBezTo>
                  <a:cubicBezTo>
                    <a:pt x="280" y="231"/>
                    <a:pt x="280" y="231"/>
                    <a:pt x="280" y="231"/>
                  </a:cubicBezTo>
                  <a:cubicBezTo>
                    <a:pt x="280" y="248"/>
                    <a:pt x="281" y="272"/>
                    <a:pt x="282" y="277"/>
                  </a:cubicBezTo>
                  <a:cubicBezTo>
                    <a:pt x="282" y="281"/>
                    <a:pt x="282" y="284"/>
                    <a:pt x="279" y="286"/>
                  </a:cubicBezTo>
                  <a:cubicBezTo>
                    <a:pt x="277" y="287"/>
                    <a:pt x="275" y="285"/>
                    <a:pt x="273" y="28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userDrawn="1"/>
          </p:nvSpPr>
          <p:spPr bwMode="auto">
            <a:xfrm>
              <a:off x="9807575" y="423863"/>
              <a:ext cx="292100" cy="334963"/>
            </a:xfrm>
            <a:custGeom>
              <a:avLst/>
              <a:gdLst>
                <a:gd name="T0" fmla="*/ 0 w 184"/>
                <a:gd name="T1" fmla="*/ 0 h 211"/>
                <a:gd name="T2" fmla="*/ 0 w 184"/>
                <a:gd name="T3" fmla="*/ 45 h 211"/>
                <a:gd name="T4" fmla="*/ 68 w 184"/>
                <a:gd name="T5" fmla="*/ 45 h 211"/>
                <a:gd name="T6" fmla="*/ 68 w 184"/>
                <a:gd name="T7" fmla="*/ 211 h 211"/>
                <a:gd name="T8" fmla="*/ 116 w 184"/>
                <a:gd name="T9" fmla="*/ 211 h 211"/>
                <a:gd name="T10" fmla="*/ 116 w 184"/>
                <a:gd name="T11" fmla="*/ 45 h 211"/>
                <a:gd name="T12" fmla="*/ 184 w 184"/>
                <a:gd name="T13" fmla="*/ 45 h 211"/>
                <a:gd name="T14" fmla="*/ 184 w 184"/>
                <a:gd name="T15" fmla="*/ 0 h 211"/>
                <a:gd name="T16" fmla="*/ 0 w 184"/>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1">
                  <a:moveTo>
                    <a:pt x="0" y="0"/>
                  </a:moveTo>
                  <a:lnTo>
                    <a:pt x="0" y="45"/>
                  </a:lnTo>
                  <a:lnTo>
                    <a:pt x="68" y="45"/>
                  </a:lnTo>
                  <a:lnTo>
                    <a:pt x="68" y="211"/>
                  </a:lnTo>
                  <a:lnTo>
                    <a:pt x="116" y="211"/>
                  </a:lnTo>
                  <a:lnTo>
                    <a:pt x="116" y="45"/>
                  </a:lnTo>
                  <a:lnTo>
                    <a:pt x="184" y="45"/>
                  </a:lnTo>
                  <a:lnTo>
                    <a:pt x="184"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8" name="TextBox 12"/>
          <p:cNvSpPr txBox="1"/>
          <p:nvPr userDrawn="1"/>
        </p:nvSpPr>
        <p:spPr>
          <a:xfrm>
            <a:off x="9525000" y="6597352"/>
            <a:ext cx="2523879" cy="12311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mn-lt"/>
                <a:ea typeface="HGPGothicE" charset="-128"/>
                <a:cs typeface="Meiryo UI" pitchFamily="50" charset="-128"/>
              </a:rPr>
              <a:t>© 2022 NTT DATA, Inc. All rights reserved.</a:t>
            </a:r>
          </a:p>
        </p:txBody>
      </p:sp>
    </p:spTree>
    <p:extLst>
      <p:ext uri="{BB962C8B-B14F-4D97-AF65-F5344CB8AC3E}">
        <p14:creationId xmlns:p14="http://schemas.microsoft.com/office/powerpoint/2010/main" val="25632918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s - BH-H">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9FEE01-6D38-4AFF-8E39-8403A0C9ED3A}"/>
              </a:ext>
            </a:extLst>
          </p:cNvPr>
          <p:cNvSpPr>
            <a:spLocks noGrp="1"/>
          </p:cNvSpPr>
          <p:nvPr>
            <p:ph idx="1"/>
          </p:nvPr>
        </p:nvSpPr>
        <p:spPr>
          <a:xfrm>
            <a:off x="304800" y="1447800"/>
            <a:ext cx="11582400" cy="477012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Footer Placeholder 1">
            <a:extLst>
              <a:ext uri="{FF2B5EF4-FFF2-40B4-BE49-F238E27FC236}">
                <a16:creationId xmlns:a16="http://schemas.microsoft.com/office/drawing/2014/main" id="{50BA91AD-94D7-45DB-9DC0-AA0B54CD690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a:t>© 2021 NTT DATA, Inc. All rights reserved.</a:t>
            </a:r>
          </a:p>
        </p:txBody>
      </p:sp>
      <p:sp>
        <p:nvSpPr>
          <p:cNvPr id="3" name="Slide Number Placeholder 2">
            <a:extLst>
              <a:ext uri="{FF2B5EF4-FFF2-40B4-BE49-F238E27FC236}">
                <a16:creationId xmlns:a16="http://schemas.microsoft.com/office/drawing/2014/main" id="{D2875DB9-62CF-4691-983F-E0B1CA6CEBD8}"/>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7" name="Title 3">
            <a:extLst>
              <a:ext uri="{FF2B5EF4-FFF2-40B4-BE49-F238E27FC236}">
                <a16:creationId xmlns:a16="http://schemas.microsoft.com/office/drawing/2014/main" id="{C2FECC32-09FA-4F0A-99B9-53FF86115D02}"/>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a:t>[Title]</a:t>
            </a:r>
          </a:p>
        </p:txBody>
      </p:sp>
    </p:spTree>
    <p:extLst>
      <p:ext uri="{BB962C8B-B14F-4D97-AF65-F5344CB8AC3E}">
        <p14:creationId xmlns:p14="http://schemas.microsoft.com/office/powerpoint/2010/main" val="1196652357"/>
      </p:ext>
    </p:extLst>
  </p:cSld>
  <p:clrMapOvr>
    <a:masterClrMapping/>
  </p:clrMapOvr>
  <p:extLst>
    <p:ext uri="{DCECCB84-F9BA-43D5-87BE-67443E8EF086}">
      <p15:sldGuideLst xmlns:p15="http://schemas.microsoft.com/office/powerpoint/2012/main">
        <p15:guide id="1" orient="horz" pos="912">
          <p15:clr>
            <a:srgbClr val="FBAE40"/>
          </p15:clr>
        </p15:guide>
        <p15:guide id="2" pos="3840">
          <p15:clr>
            <a:srgbClr val="FBAE40"/>
          </p15:clr>
        </p15:guide>
        <p15:guide id="3" pos="192">
          <p15:clr>
            <a:srgbClr val="FBAE40"/>
          </p15:clr>
        </p15:guide>
        <p15:guide id="4" pos="7488">
          <p15:clr>
            <a:srgbClr val="FBAE40"/>
          </p15:clr>
        </p15:guide>
        <p15:guide id="5" orient="horz"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member Team">
    <p:spTree>
      <p:nvGrpSpPr>
        <p:cNvPr id="1" name=""/>
        <p:cNvGrpSpPr/>
        <p:nvPr/>
      </p:nvGrpSpPr>
      <p:grpSpPr>
        <a:xfrm>
          <a:off x="0" y="0"/>
          <a:ext cx="0" cy="0"/>
          <a:chOff x="0" y="0"/>
          <a:chExt cx="0" cy="0"/>
        </a:xfrm>
      </p:grpSpPr>
      <p:sp>
        <p:nvSpPr>
          <p:cNvPr id="34" name="Rectangle 33"/>
          <p:cNvSpPr/>
          <p:nvPr userDrawn="1"/>
        </p:nvSpPr>
        <p:spPr>
          <a:xfrm>
            <a:off x="8082420" y="1657754"/>
            <a:ext cx="3583374" cy="14938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798"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Rectangle 34"/>
          <p:cNvSpPr/>
          <p:nvPr userDrawn="1"/>
        </p:nvSpPr>
        <p:spPr>
          <a:xfrm>
            <a:off x="562988" y="3309002"/>
            <a:ext cx="3583374" cy="14938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798"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Rectangle 30"/>
          <p:cNvSpPr/>
          <p:nvPr userDrawn="1"/>
        </p:nvSpPr>
        <p:spPr>
          <a:xfrm>
            <a:off x="564538" y="1657754"/>
            <a:ext cx="3583374" cy="14938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798"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Rectangle 32"/>
          <p:cNvSpPr/>
          <p:nvPr userDrawn="1"/>
        </p:nvSpPr>
        <p:spPr>
          <a:xfrm>
            <a:off x="4313616" y="1657754"/>
            <a:ext cx="3583374" cy="14938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798"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Picture Placeholder 7"/>
          <p:cNvSpPr>
            <a:spLocks noGrp="1"/>
          </p:cNvSpPr>
          <p:nvPr>
            <p:ph type="pic" sz="quarter" idx="14"/>
          </p:nvPr>
        </p:nvSpPr>
        <p:spPr bwMode="gray">
          <a:xfrm>
            <a:off x="619546" y="1728303"/>
            <a:ext cx="1353081" cy="1352730"/>
          </a:xfrm>
          <a:prstGeom prst="rect">
            <a:avLst/>
          </a:prstGeom>
          <a:solidFill>
            <a:schemeClr val="bg1"/>
          </a:solidFill>
          <a:effectLst/>
        </p:spPr>
        <p:txBody>
          <a:bodyPr tIns="91440"/>
          <a:lstStyle>
            <a:lvl1pPr marL="0" indent="0" algn="ctr">
              <a:buNone/>
              <a:defRPr sz="1400"/>
            </a:lvl1pPr>
          </a:lstStyle>
          <a:p>
            <a:r>
              <a:rPr lang="en-US"/>
              <a:t>Click icon to add picture</a:t>
            </a:r>
            <a:endParaRPr/>
          </a:p>
        </p:txBody>
      </p:sp>
      <p:sp>
        <p:nvSpPr>
          <p:cNvPr id="6" name="Picture Placeholder 7"/>
          <p:cNvSpPr>
            <a:spLocks noGrp="1"/>
          </p:cNvSpPr>
          <p:nvPr>
            <p:ph type="pic" sz="quarter" idx="16"/>
          </p:nvPr>
        </p:nvSpPr>
        <p:spPr bwMode="gray">
          <a:xfrm>
            <a:off x="4411217" y="1728303"/>
            <a:ext cx="1353081" cy="1352730"/>
          </a:xfrm>
          <a:prstGeom prst="rect">
            <a:avLst/>
          </a:prstGeom>
          <a:solidFill>
            <a:schemeClr val="bg1"/>
          </a:solidFill>
          <a:effectLst/>
        </p:spPr>
        <p:txBody>
          <a:bodyPr tIns="91440"/>
          <a:lstStyle>
            <a:lvl1pPr marL="0" indent="0" algn="ctr">
              <a:buNone/>
              <a:defRPr sz="1400"/>
            </a:lvl1pPr>
          </a:lstStyle>
          <a:p>
            <a:r>
              <a:rPr lang="en-US"/>
              <a:t>Click icon to add picture</a:t>
            </a:r>
            <a:endParaRPr/>
          </a:p>
        </p:txBody>
      </p:sp>
      <p:sp>
        <p:nvSpPr>
          <p:cNvPr id="7" name="Text Placeholder 10"/>
          <p:cNvSpPr>
            <a:spLocks noGrp="1"/>
          </p:cNvSpPr>
          <p:nvPr>
            <p:ph type="body" sz="quarter" idx="17" hasCustomPrompt="1"/>
          </p:nvPr>
        </p:nvSpPr>
        <p:spPr>
          <a:xfrm>
            <a:off x="2031317" y="1647306"/>
            <a:ext cx="1993105" cy="231928"/>
          </a:xfrm>
          <a:prstGeom prst="rect">
            <a:avLst/>
          </a:prstGeom>
        </p:spPr>
        <p:txBody>
          <a:bodyPr lIns="0" rIns="0">
            <a:noAutofit/>
          </a:bodyPr>
          <a:lstStyle>
            <a:lvl1pPr marL="0" indent="0" algn="l">
              <a:spcBef>
                <a:spcPts val="0"/>
              </a:spcBef>
              <a:buNone/>
              <a:defRPr sz="1600" b="1">
                <a:solidFill>
                  <a:schemeClr val="bg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tx1"/>
                </a:solidFill>
              </a:defRPr>
            </a:lvl6pPr>
            <a:lvl7pPr marL="0" indent="0" algn="ctr">
              <a:spcBef>
                <a:spcPts val="0"/>
              </a:spcBef>
              <a:buNone/>
              <a:defRPr sz="1600" b="1">
                <a:solidFill>
                  <a:schemeClr val="tx1"/>
                </a:solidFill>
              </a:defRPr>
            </a:lvl7pPr>
            <a:lvl8pPr marL="0" indent="0" algn="ctr">
              <a:spcBef>
                <a:spcPts val="0"/>
              </a:spcBef>
              <a:buNone/>
              <a:defRPr sz="1600" b="1">
                <a:solidFill>
                  <a:schemeClr val="tx1"/>
                </a:solidFill>
              </a:defRPr>
            </a:lvl8pPr>
            <a:lvl9pPr marL="0" indent="0" algn="ctr">
              <a:spcBef>
                <a:spcPts val="0"/>
              </a:spcBef>
              <a:buNone/>
              <a:defRPr sz="1600" b="1">
                <a:solidFill>
                  <a:schemeClr val="tx1"/>
                </a:solidFill>
              </a:defRPr>
            </a:lvl9pPr>
          </a:lstStyle>
          <a:p>
            <a:pPr lvl="0"/>
            <a:r>
              <a:t>Click to add name</a:t>
            </a:r>
          </a:p>
        </p:txBody>
      </p:sp>
      <p:sp>
        <p:nvSpPr>
          <p:cNvPr id="8" name="Text Placeholder 10"/>
          <p:cNvSpPr>
            <a:spLocks noGrp="1"/>
          </p:cNvSpPr>
          <p:nvPr>
            <p:ph type="body" sz="quarter" idx="18" hasCustomPrompt="1"/>
          </p:nvPr>
        </p:nvSpPr>
        <p:spPr>
          <a:xfrm>
            <a:off x="2031317" y="2134293"/>
            <a:ext cx="1993105" cy="173837"/>
          </a:xfrm>
          <a:prstGeom prst="rect">
            <a:avLst/>
          </a:prstGeom>
        </p:spPr>
        <p:txBody>
          <a:bodyPr lIns="0" tIns="0" rIns="0">
            <a:noAutofit/>
          </a:bodyPr>
          <a:lstStyle>
            <a:lvl1pPr marL="0" indent="0" algn="l">
              <a:spcBef>
                <a:spcPts val="0"/>
              </a:spcBef>
              <a:buNone/>
              <a:defRPr sz="1200" b="0">
                <a:solidFill>
                  <a:schemeClr val="bg1"/>
                </a:solidFill>
              </a:defRPr>
            </a:lvl1pPr>
            <a:lvl2pPr marL="0" indent="0" algn="ctr">
              <a:spcBef>
                <a:spcPts val="0"/>
              </a:spcBef>
              <a:buNone/>
              <a:defRPr sz="1200" b="0">
                <a:solidFill>
                  <a:schemeClr val="tx1"/>
                </a:solidFill>
              </a:defRPr>
            </a:lvl2pPr>
            <a:lvl3pPr marL="0" indent="0" algn="ctr">
              <a:spcBef>
                <a:spcPts val="0"/>
              </a:spcBef>
              <a:buNone/>
              <a:defRPr sz="1200" b="0">
                <a:solidFill>
                  <a:schemeClr val="tx1"/>
                </a:solidFill>
              </a:defRPr>
            </a:lvl3pPr>
            <a:lvl4pPr marL="0" indent="0" algn="ctr">
              <a:spcBef>
                <a:spcPts val="0"/>
              </a:spcBef>
              <a:buNone/>
              <a:defRPr sz="1200" b="0">
                <a:solidFill>
                  <a:schemeClr val="tx1"/>
                </a:solidFill>
              </a:defRPr>
            </a:lvl4pPr>
            <a:lvl5pPr marL="0" indent="0" algn="ctr">
              <a:spcBef>
                <a:spcPts val="0"/>
              </a:spcBef>
              <a:buNone/>
              <a:defRPr sz="1200" b="0">
                <a:solidFill>
                  <a:schemeClr val="tx1"/>
                </a:solidFill>
              </a:defRPr>
            </a:lvl5pPr>
            <a:lvl6pPr marL="0" indent="0" algn="ctr">
              <a:spcBef>
                <a:spcPts val="0"/>
              </a:spcBef>
              <a:buNone/>
              <a:defRPr sz="1200" b="0">
                <a:solidFill>
                  <a:schemeClr val="tx1"/>
                </a:solidFill>
              </a:defRPr>
            </a:lvl6pPr>
            <a:lvl7pPr marL="0" indent="0" algn="ctr">
              <a:spcBef>
                <a:spcPts val="0"/>
              </a:spcBef>
              <a:buNone/>
              <a:defRPr sz="1200" b="0">
                <a:solidFill>
                  <a:schemeClr val="tx1"/>
                </a:solidFill>
              </a:defRPr>
            </a:lvl7pPr>
            <a:lvl8pPr marL="0" indent="0" algn="ctr">
              <a:spcBef>
                <a:spcPts val="0"/>
              </a:spcBef>
              <a:buNone/>
              <a:defRPr sz="1200" b="0">
                <a:solidFill>
                  <a:schemeClr val="tx1"/>
                </a:solidFill>
              </a:defRPr>
            </a:lvl8pPr>
            <a:lvl9pPr marL="0" indent="0" algn="ctr">
              <a:spcBef>
                <a:spcPts val="0"/>
              </a:spcBef>
              <a:buNone/>
              <a:defRPr sz="1200" b="0">
                <a:solidFill>
                  <a:schemeClr val="tx1"/>
                </a:solidFill>
              </a:defRPr>
            </a:lvl9pPr>
          </a:lstStyle>
          <a:p>
            <a:pPr lvl="0"/>
            <a:r>
              <a:t>Click to add title</a:t>
            </a:r>
          </a:p>
        </p:txBody>
      </p:sp>
      <p:sp>
        <p:nvSpPr>
          <p:cNvPr id="11" name="Text Placeholder 10"/>
          <p:cNvSpPr>
            <a:spLocks noGrp="1"/>
          </p:cNvSpPr>
          <p:nvPr>
            <p:ph type="body" sz="quarter" idx="21" hasCustomPrompt="1"/>
          </p:nvPr>
        </p:nvSpPr>
        <p:spPr>
          <a:xfrm>
            <a:off x="5829050" y="1647306"/>
            <a:ext cx="1993105" cy="231928"/>
          </a:xfrm>
          <a:prstGeom prst="rect">
            <a:avLst/>
          </a:prstGeom>
        </p:spPr>
        <p:txBody>
          <a:bodyPr lIns="0" rIns="0">
            <a:noAutofit/>
          </a:bodyPr>
          <a:lstStyle>
            <a:lvl1pPr marL="0" indent="0" algn="l">
              <a:spcBef>
                <a:spcPts val="0"/>
              </a:spcBef>
              <a:buNone/>
              <a:defRPr sz="1600" b="1">
                <a:solidFill>
                  <a:schemeClr val="bg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tx1"/>
                </a:solidFill>
              </a:defRPr>
            </a:lvl6pPr>
            <a:lvl7pPr marL="0" indent="0" algn="ctr">
              <a:spcBef>
                <a:spcPts val="0"/>
              </a:spcBef>
              <a:buNone/>
              <a:defRPr sz="1600" b="1">
                <a:solidFill>
                  <a:schemeClr val="tx1"/>
                </a:solidFill>
              </a:defRPr>
            </a:lvl7pPr>
            <a:lvl8pPr marL="0" indent="0" algn="ctr">
              <a:spcBef>
                <a:spcPts val="0"/>
              </a:spcBef>
              <a:buNone/>
              <a:defRPr sz="1600" b="1">
                <a:solidFill>
                  <a:schemeClr val="tx1"/>
                </a:solidFill>
              </a:defRPr>
            </a:lvl8pPr>
            <a:lvl9pPr marL="0" indent="0" algn="ctr">
              <a:spcBef>
                <a:spcPts val="0"/>
              </a:spcBef>
              <a:buNone/>
              <a:defRPr sz="1600" b="1">
                <a:solidFill>
                  <a:schemeClr val="tx1"/>
                </a:solidFill>
              </a:defRPr>
            </a:lvl9pPr>
          </a:lstStyle>
          <a:p>
            <a:pPr lvl="0"/>
            <a:r>
              <a:t>Click to add name</a:t>
            </a:r>
          </a:p>
        </p:txBody>
      </p:sp>
      <p:sp>
        <p:nvSpPr>
          <p:cNvPr id="12" name="Text Placeholder 10"/>
          <p:cNvSpPr>
            <a:spLocks noGrp="1"/>
          </p:cNvSpPr>
          <p:nvPr>
            <p:ph type="body" sz="quarter" idx="22" hasCustomPrompt="1"/>
          </p:nvPr>
        </p:nvSpPr>
        <p:spPr>
          <a:xfrm>
            <a:off x="5829050" y="2134293"/>
            <a:ext cx="1993105" cy="173837"/>
          </a:xfrm>
          <a:prstGeom prst="rect">
            <a:avLst/>
          </a:prstGeom>
        </p:spPr>
        <p:txBody>
          <a:bodyPr lIns="0" tIns="0" rIns="0">
            <a:noAutofit/>
          </a:bodyPr>
          <a:lstStyle>
            <a:lvl1pPr marL="0" indent="0" algn="l">
              <a:spcBef>
                <a:spcPts val="0"/>
              </a:spcBef>
              <a:buNone/>
              <a:defRPr sz="1200" b="0">
                <a:solidFill>
                  <a:schemeClr val="bg1"/>
                </a:solidFill>
              </a:defRPr>
            </a:lvl1pPr>
            <a:lvl2pPr marL="0" indent="0" algn="ctr">
              <a:spcBef>
                <a:spcPts val="0"/>
              </a:spcBef>
              <a:buNone/>
              <a:defRPr sz="1200" b="0">
                <a:solidFill>
                  <a:schemeClr val="tx1"/>
                </a:solidFill>
              </a:defRPr>
            </a:lvl2pPr>
            <a:lvl3pPr marL="0" indent="0" algn="ctr">
              <a:spcBef>
                <a:spcPts val="0"/>
              </a:spcBef>
              <a:buNone/>
              <a:defRPr sz="1200" b="0">
                <a:solidFill>
                  <a:schemeClr val="tx1"/>
                </a:solidFill>
              </a:defRPr>
            </a:lvl3pPr>
            <a:lvl4pPr marL="0" indent="0" algn="ctr">
              <a:spcBef>
                <a:spcPts val="0"/>
              </a:spcBef>
              <a:buNone/>
              <a:defRPr sz="1200" b="0">
                <a:solidFill>
                  <a:schemeClr val="tx1"/>
                </a:solidFill>
              </a:defRPr>
            </a:lvl4pPr>
            <a:lvl5pPr marL="0" indent="0" algn="ctr">
              <a:spcBef>
                <a:spcPts val="0"/>
              </a:spcBef>
              <a:buNone/>
              <a:defRPr sz="1200" b="0">
                <a:solidFill>
                  <a:schemeClr val="tx1"/>
                </a:solidFill>
              </a:defRPr>
            </a:lvl5pPr>
            <a:lvl6pPr marL="0" indent="0" algn="ctr">
              <a:spcBef>
                <a:spcPts val="0"/>
              </a:spcBef>
              <a:buNone/>
              <a:defRPr sz="1200" b="0">
                <a:solidFill>
                  <a:schemeClr val="tx1"/>
                </a:solidFill>
              </a:defRPr>
            </a:lvl6pPr>
            <a:lvl7pPr marL="0" indent="0" algn="ctr">
              <a:spcBef>
                <a:spcPts val="0"/>
              </a:spcBef>
              <a:buNone/>
              <a:defRPr sz="1200" b="0">
                <a:solidFill>
                  <a:schemeClr val="tx1"/>
                </a:solidFill>
              </a:defRPr>
            </a:lvl7pPr>
            <a:lvl8pPr marL="0" indent="0" algn="ctr">
              <a:spcBef>
                <a:spcPts val="0"/>
              </a:spcBef>
              <a:buNone/>
              <a:defRPr sz="1200" b="0">
                <a:solidFill>
                  <a:schemeClr val="tx1"/>
                </a:solidFill>
              </a:defRPr>
            </a:lvl8pPr>
            <a:lvl9pPr marL="0" indent="0" algn="ctr">
              <a:spcBef>
                <a:spcPts val="0"/>
              </a:spcBef>
              <a:buNone/>
              <a:defRPr sz="1200" b="0">
                <a:solidFill>
                  <a:schemeClr val="tx1"/>
                </a:solidFill>
              </a:defRPr>
            </a:lvl9pPr>
          </a:lstStyle>
          <a:p>
            <a:pPr lvl="0"/>
            <a:r>
              <a:t>Click to add title</a:t>
            </a:r>
          </a:p>
        </p:txBody>
      </p:sp>
      <p:sp>
        <p:nvSpPr>
          <p:cNvPr id="13" name="Picture Placeholder 7"/>
          <p:cNvSpPr>
            <a:spLocks noGrp="1"/>
          </p:cNvSpPr>
          <p:nvPr>
            <p:ph type="pic" sz="quarter" idx="23"/>
          </p:nvPr>
        </p:nvSpPr>
        <p:spPr bwMode="gray">
          <a:xfrm>
            <a:off x="639227" y="3379551"/>
            <a:ext cx="1351818" cy="1352730"/>
          </a:xfrm>
          <a:prstGeom prst="rect">
            <a:avLst/>
          </a:prstGeom>
          <a:solidFill>
            <a:schemeClr val="bg1"/>
          </a:solidFill>
          <a:effectLst/>
        </p:spPr>
        <p:txBody>
          <a:bodyPr tIns="91440"/>
          <a:lstStyle>
            <a:lvl1pPr marL="0" indent="0" algn="ctr">
              <a:buNone/>
              <a:defRPr sz="1400"/>
            </a:lvl1pPr>
          </a:lstStyle>
          <a:p>
            <a:r>
              <a:rPr lang="en-US"/>
              <a:t>Click icon to add picture</a:t>
            </a:r>
            <a:endParaRPr/>
          </a:p>
        </p:txBody>
      </p:sp>
      <p:sp>
        <p:nvSpPr>
          <p:cNvPr id="15" name="Text Placeholder 10"/>
          <p:cNvSpPr>
            <a:spLocks noGrp="1"/>
          </p:cNvSpPr>
          <p:nvPr>
            <p:ph type="body" sz="quarter" idx="25" hasCustomPrompt="1"/>
          </p:nvPr>
        </p:nvSpPr>
        <p:spPr>
          <a:xfrm>
            <a:off x="2063363" y="3305036"/>
            <a:ext cx="1993105" cy="231928"/>
          </a:xfrm>
          <a:prstGeom prst="rect">
            <a:avLst/>
          </a:prstGeom>
        </p:spPr>
        <p:txBody>
          <a:bodyPr lIns="0" rIns="0">
            <a:noAutofit/>
          </a:bodyPr>
          <a:lstStyle>
            <a:lvl1pPr marL="0" indent="0" algn="l">
              <a:spcBef>
                <a:spcPts val="0"/>
              </a:spcBef>
              <a:buNone/>
              <a:defRPr sz="1600" b="1">
                <a:solidFill>
                  <a:schemeClr val="bg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tx1"/>
                </a:solidFill>
              </a:defRPr>
            </a:lvl6pPr>
            <a:lvl7pPr marL="0" indent="0" algn="ctr">
              <a:spcBef>
                <a:spcPts val="0"/>
              </a:spcBef>
              <a:buNone/>
              <a:defRPr sz="1600" b="1">
                <a:solidFill>
                  <a:schemeClr val="tx1"/>
                </a:solidFill>
              </a:defRPr>
            </a:lvl7pPr>
            <a:lvl8pPr marL="0" indent="0" algn="ctr">
              <a:spcBef>
                <a:spcPts val="0"/>
              </a:spcBef>
              <a:buNone/>
              <a:defRPr sz="1600" b="1">
                <a:solidFill>
                  <a:schemeClr val="tx1"/>
                </a:solidFill>
              </a:defRPr>
            </a:lvl8pPr>
            <a:lvl9pPr marL="0" indent="0" algn="ctr">
              <a:spcBef>
                <a:spcPts val="0"/>
              </a:spcBef>
              <a:buNone/>
              <a:defRPr sz="1600" b="1">
                <a:solidFill>
                  <a:schemeClr val="tx1"/>
                </a:solidFill>
              </a:defRPr>
            </a:lvl9pPr>
          </a:lstStyle>
          <a:p>
            <a:pPr lvl="0"/>
            <a:r>
              <a:t>Click to add name</a:t>
            </a:r>
          </a:p>
        </p:txBody>
      </p:sp>
      <p:sp>
        <p:nvSpPr>
          <p:cNvPr id="16" name="Text Placeholder 10"/>
          <p:cNvSpPr>
            <a:spLocks noGrp="1"/>
          </p:cNvSpPr>
          <p:nvPr>
            <p:ph type="body" sz="quarter" idx="26" hasCustomPrompt="1"/>
          </p:nvPr>
        </p:nvSpPr>
        <p:spPr>
          <a:xfrm>
            <a:off x="2063363" y="3792023"/>
            <a:ext cx="1993105" cy="173837"/>
          </a:xfrm>
          <a:prstGeom prst="rect">
            <a:avLst/>
          </a:prstGeom>
        </p:spPr>
        <p:txBody>
          <a:bodyPr lIns="0" tIns="0" rIns="0">
            <a:noAutofit/>
          </a:bodyPr>
          <a:lstStyle>
            <a:lvl1pPr marL="0" indent="0" algn="l">
              <a:spcBef>
                <a:spcPts val="0"/>
              </a:spcBef>
              <a:buNone/>
              <a:defRPr sz="1200" b="0">
                <a:solidFill>
                  <a:schemeClr val="bg1"/>
                </a:solidFill>
              </a:defRPr>
            </a:lvl1pPr>
            <a:lvl2pPr marL="0" indent="0" algn="ctr">
              <a:spcBef>
                <a:spcPts val="0"/>
              </a:spcBef>
              <a:buNone/>
              <a:defRPr sz="1200" b="0">
                <a:solidFill>
                  <a:schemeClr val="tx1"/>
                </a:solidFill>
              </a:defRPr>
            </a:lvl2pPr>
            <a:lvl3pPr marL="0" indent="0" algn="ctr">
              <a:spcBef>
                <a:spcPts val="0"/>
              </a:spcBef>
              <a:buNone/>
              <a:defRPr sz="1200" b="0">
                <a:solidFill>
                  <a:schemeClr val="tx1"/>
                </a:solidFill>
              </a:defRPr>
            </a:lvl3pPr>
            <a:lvl4pPr marL="0" indent="0" algn="ctr">
              <a:spcBef>
                <a:spcPts val="0"/>
              </a:spcBef>
              <a:buNone/>
              <a:defRPr sz="1200" b="0">
                <a:solidFill>
                  <a:schemeClr val="tx1"/>
                </a:solidFill>
              </a:defRPr>
            </a:lvl4pPr>
            <a:lvl5pPr marL="0" indent="0" algn="ctr">
              <a:spcBef>
                <a:spcPts val="0"/>
              </a:spcBef>
              <a:buNone/>
              <a:defRPr sz="1200" b="0">
                <a:solidFill>
                  <a:schemeClr val="tx1"/>
                </a:solidFill>
              </a:defRPr>
            </a:lvl5pPr>
            <a:lvl6pPr marL="0" indent="0" algn="ctr">
              <a:spcBef>
                <a:spcPts val="0"/>
              </a:spcBef>
              <a:buNone/>
              <a:defRPr sz="1200" b="0">
                <a:solidFill>
                  <a:schemeClr val="tx1"/>
                </a:solidFill>
              </a:defRPr>
            </a:lvl6pPr>
            <a:lvl7pPr marL="0" indent="0" algn="ctr">
              <a:spcBef>
                <a:spcPts val="0"/>
              </a:spcBef>
              <a:buNone/>
              <a:defRPr sz="1200" b="0">
                <a:solidFill>
                  <a:schemeClr val="tx1"/>
                </a:solidFill>
              </a:defRPr>
            </a:lvl7pPr>
            <a:lvl8pPr marL="0" indent="0" algn="ctr">
              <a:spcBef>
                <a:spcPts val="0"/>
              </a:spcBef>
              <a:buNone/>
              <a:defRPr sz="1200" b="0">
                <a:solidFill>
                  <a:schemeClr val="tx1"/>
                </a:solidFill>
              </a:defRPr>
            </a:lvl8pPr>
            <a:lvl9pPr marL="0" indent="0" algn="ctr">
              <a:spcBef>
                <a:spcPts val="0"/>
              </a:spcBef>
              <a:buNone/>
              <a:defRPr sz="1200" b="0">
                <a:solidFill>
                  <a:schemeClr val="tx1"/>
                </a:solidFill>
              </a:defRPr>
            </a:lvl9pPr>
          </a:lstStyle>
          <a:p>
            <a:pPr lvl="0"/>
            <a:r>
              <a:t>Click to add title</a:t>
            </a:r>
          </a:p>
        </p:txBody>
      </p:sp>
      <p:sp>
        <p:nvSpPr>
          <p:cNvPr id="22" name="Picture Placeholder 7"/>
          <p:cNvSpPr>
            <a:spLocks noGrp="1"/>
          </p:cNvSpPr>
          <p:nvPr>
            <p:ph type="pic" sz="quarter" idx="32"/>
          </p:nvPr>
        </p:nvSpPr>
        <p:spPr bwMode="gray">
          <a:xfrm>
            <a:off x="8159509" y="1728303"/>
            <a:ext cx="1353081" cy="1352730"/>
          </a:xfrm>
          <a:prstGeom prst="rect">
            <a:avLst/>
          </a:prstGeom>
          <a:solidFill>
            <a:schemeClr val="bg1"/>
          </a:solidFill>
          <a:effectLst/>
        </p:spPr>
        <p:txBody>
          <a:bodyPr tIns="91440"/>
          <a:lstStyle>
            <a:lvl1pPr marL="0" indent="0" algn="ctr">
              <a:buNone/>
              <a:defRPr sz="1400"/>
            </a:lvl1pPr>
          </a:lstStyle>
          <a:p>
            <a:r>
              <a:rPr lang="en-US"/>
              <a:t>Click icon to add picture</a:t>
            </a:r>
            <a:endParaRPr/>
          </a:p>
        </p:txBody>
      </p:sp>
      <p:sp>
        <p:nvSpPr>
          <p:cNvPr id="23" name="Text Placeholder 10"/>
          <p:cNvSpPr>
            <a:spLocks noGrp="1"/>
          </p:cNvSpPr>
          <p:nvPr>
            <p:ph type="body" sz="quarter" idx="33" hasCustomPrompt="1"/>
          </p:nvPr>
        </p:nvSpPr>
        <p:spPr>
          <a:xfrm>
            <a:off x="9573558" y="1653788"/>
            <a:ext cx="1993105" cy="231928"/>
          </a:xfrm>
          <a:prstGeom prst="rect">
            <a:avLst/>
          </a:prstGeom>
        </p:spPr>
        <p:txBody>
          <a:bodyPr lIns="0" rIns="0">
            <a:noAutofit/>
          </a:bodyPr>
          <a:lstStyle>
            <a:lvl1pPr marL="0" indent="0" algn="l">
              <a:spcBef>
                <a:spcPts val="0"/>
              </a:spcBef>
              <a:buNone/>
              <a:defRPr sz="1600" b="1">
                <a:solidFill>
                  <a:schemeClr val="bg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tx1"/>
                </a:solidFill>
              </a:defRPr>
            </a:lvl6pPr>
            <a:lvl7pPr marL="0" indent="0" algn="ctr">
              <a:spcBef>
                <a:spcPts val="0"/>
              </a:spcBef>
              <a:buNone/>
              <a:defRPr sz="1600" b="1">
                <a:solidFill>
                  <a:schemeClr val="tx1"/>
                </a:solidFill>
              </a:defRPr>
            </a:lvl7pPr>
            <a:lvl8pPr marL="0" indent="0" algn="ctr">
              <a:spcBef>
                <a:spcPts val="0"/>
              </a:spcBef>
              <a:buNone/>
              <a:defRPr sz="1600" b="1">
                <a:solidFill>
                  <a:schemeClr val="tx1"/>
                </a:solidFill>
              </a:defRPr>
            </a:lvl8pPr>
            <a:lvl9pPr marL="0" indent="0" algn="ctr">
              <a:spcBef>
                <a:spcPts val="0"/>
              </a:spcBef>
              <a:buNone/>
              <a:defRPr sz="1600" b="1">
                <a:solidFill>
                  <a:schemeClr val="tx1"/>
                </a:solidFill>
              </a:defRPr>
            </a:lvl9pPr>
          </a:lstStyle>
          <a:p>
            <a:pPr lvl="0"/>
            <a:r>
              <a:t>Click to add name</a:t>
            </a:r>
          </a:p>
        </p:txBody>
      </p:sp>
      <p:sp>
        <p:nvSpPr>
          <p:cNvPr id="24" name="Text Placeholder 10"/>
          <p:cNvSpPr>
            <a:spLocks noGrp="1"/>
          </p:cNvSpPr>
          <p:nvPr>
            <p:ph type="body" sz="quarter" idx="34" hasCustomPrompt="1"/>
          </p:nvPr>
        </p:nvSpPr>
        <p:spPr>
          <a:xfrm>
            <a:off x="9573558" y="2140775"/>
            <a:ext cx="1993105" cy="173837"/>
          </a:xfrm>
          <a:prstGeom prst="rect">
            <a:avLst/>
          </a:prstGeom>
        </p:spPr>
        <p:txBody>
          <a:bodyPr lIns="0" tIns="0" rIns="0">
            <a:noAutofit/>
          </a:bodyPr>
          <a:lstStyle>
            <a:lvl1pPr marL="0" indent="0" algn="l">
              <a:spcBef>
                <a:spcPts val="0"/>
              </a:spcBef>
              <a:buNone/>
              <a:defRPr sz="1200" b="0">
                <a:solidFill>
                  <a:schemeClr val="bg1"/>
                </a:solidFill>
              </a:defRPr>
            </a:lvl1pPr>
            <a:lvl2pPr marL="0" indent="0" algn="ctr">
              <a:spcBef>
                <a:spcPts val="0"/>
              </a:spcBef>
              <a:buNone/>
              <a:defRPr sz="1200" b="0">
                <a:solidFill>
                  <a:schemeClr val="tx1"/>
                </a:solidFill>
              </a:defRPr>
            </a:lvl2pPr>
            <a:lvl3pPr marL="0" indent="0" algn="ctr">
              <a:spcBef>
                <a:spcPts val="0"/>
              </a:spcBef>
              <a:buNone/>
              <a:defRPr sz="1200" b="0">
                <a:solidFill>
                  <a:schemeClr val="tx1"/>
                </a:solidFill>
              </a:defRPr>
            </a:lvl3pPr>
            <a:lvl4pPr marL="0" indent="0" algn="ctr">
              <a:spcBef>
                <a:spcPts val="0"/>
              </a:spcBef>
              <a:buNone/>
              <a:defRPr sz="1200" b="0">
                <a:solidFill>
                  <a:schemeClr val="tx1"/>
                </a:solidFill>
              </a:defRPr>
            </a:lvl4pPr>
            <a:lvl5pPr marL="0" indent="0" algn="ctr">
              <a:spcBef>
                <a:spcPts val="0"/>
              </a:spcBef>
              <a:buNone/>
              <a:defRPr sz="1200" b="0">
                <a:solidFill>
                  <a:schemeClr val="tx1"/>
                </a:solidFill>
              </a:defRPr>
            </a:lvl5pPr>
            <a:lvl6pPr marL="0" indent="0" algn="ctr">
              <a:spcBef>
                <a:spcPts val="0"/>
              </a:spcBef>
              <a:buNone/>
              <a:defRPr sz="1200" b="0">
                <a:solidFill>
                  <a:schemeClr val="tx1"/>
                </a:solidFill>
              </a:defRPr>
            </a:lvl6pPr>
            <a:lvl7pPr marL="0" indent="0" algn="ctr">
              <a:spcBef>
                <a:spcPts val="0"/>
              </a:spcBef>
              <a:buNone/>
              <a:defRPr sz="1200" b="0">
                <a:solidFill>
                  <a:schemeClr val="tx1"/>
                </a:solidFill>
              </a:defRPr>
            </a:lvl7pPr>
            <a:lvl8pPr marL="0" indent="0" algn="ctr">
              <a:spcBef>
                <a:spcPts val="0"/>
              </a:spcBef>
              <a:buNone/>
              <a:defRPr sz="1200" b="0">
                <a:solidFill>
                  <a:schemeClr val="tx1"/>
                </a:solidFill>
              </a:defRPr>
            </a:lvl8pPr>
            <a:lvl9pPr marL="0" indent="0" algn="ctr">
              <a:spcBef>
                <a:spcPts val="0"/>
              </a:spcBef>
              <a:buNone/>
              <a:defRPr sz="1200" b="0">
                <a:solidFill>
                  <a:schemeClr val="tx1"/>
                </a:solidFill>
              </a:defRPr>
            </a:lvl9pPr>
          </a:lstStyle>
          <a:p>
            <a:pPr lvl="0"/>
            <a:r>
              <a:t>Click to add title</a:t>
            </a:r>
          </a:p>
        </p:txBody>
      </p:sp>
      <p:sp>
        <p:nvSpPr>
          <p:cNvPr id="26" name="Rectangle 25"/>
          <p:cNvSpPr/>
          <p:nvPr userDrawn="1"/>
        </p:nvSpPr>
        <p:spPr>
          <a:xfrm>
            <a:off x="4313616" y="3309002"/>
            <a:ext cx="3583374" cy="14938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798"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Picture Placeholder 7"/>
          <p:cNvSpPr>
            <a:spLocks noGrp="1"/>
          </p:cNvSpPr>
          <p:nvPr>
            <p:ph type="pic" sz="quarter" idx="35"/>
          </p:nvPr>
        </p:nvSpPr>
        <p:spPr bwMode="gray">
          <a:xfrm>
            <a:off x="4389854" y="3379551"/>
            <a:ext cx="1351818" cy="1352730"/>
          </a:xfrm>
          <a:prstGeom prst="rect">
            <a:avLst/>
          </a:prstGeom>
          <a:solidFill>
            <a:schemeClr val="bg1"/>
          </a:solidFill>
          <a:effectLst/>
        </p:spPr>
        <p:txBody>
          <a:bodyPr tIns="91440"/>
          <a:lstStyle>
            <a:lvl1pPr marL="0" indent="0" algn="ctr">
              <a:buNone/>
              <a:defRPr sz="1400"/>
            </a:lvl1pPr>
          </a:lstStyle>
          <a:p>
            <a:r>
              <a:rPr lang="en-US"/>
              <a:t>Click icon to add picture</a:t>
            </a:r>
            <a:endParaRPr/>
          </a:p>
        </p:txBody>
      </p:sp>
      <p:sp>
        <p:nvSpPr>
          <p:cNvPr id="28" name="Text Placeholder 10"/>
          <p:cNvSpPr>
            <a:spLocks noGrp="1"/>
          </p:cNvSpPr>
          <p:nvPr>
            <p:ph type="body" sz="quarter" idx="36" hasCustomPrompt="1"/>
          </p:nvPr>
        </p:nvSpPr>
        <p:spPr>
          <a:xfrm>
            <a:off x="5813991" y="3305036"/>
            <a:ext cx="1993105" cy="231928"/>
          </a:xfrm>
          <a:prstGeom prst="rect">
            <a:avLst/>
          </a:prstGeom>
        </p:spPr>
        <p:txBody>
          <a:bodyPr lIns="0" rIns="0">
            <a:noAutofit/>
          </a:bodyPr>
          <a:lstStyle>
            <a:lvl1pPr marL="0" indent="0" algn="l">
              <a:spcBef>
                <a:spcPts val="0"/>
              </a:spcBef>
              <a:buNone/>
              <a:defRPr sz="1600" b="1">
                <a:solidFill>
                  <a:schemeClr val="bg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tx1"/>
                </a:solidFill>
              </a:defRPr>
            </a:lvl6pPr>
            <a:lvl7pPr marL="0" indent="0" algn="ctr">
              <a:spcBef>
                <a:spcPts val="0"/>
              </a:spcBef>
              <a:buNone/>
              <a:defRPr sz="1600" b="1">
                <a:solidFill>
                  <a:schemeClr val="tx1"/>
                </a:solidFill>
              </a:defRPr>
            </a:lvl7pPr>
            <a:lvl8pPr marL="0" indent="0" algn="ctr">
              <a:spcBef>
                <a:spcPts val="0"/>
              </a:spcBef>
              <a:buNone/>
              <a:defRPr sz="1600" b="1">
                <a:solidFill>
                  <a:schemeClr val="tx1"/>
                </a:solidFill>
              </a:defRPr>
            </a:lvl8pPr>
            <a:lvl9pPr marL="0" indent="0" algn="ctr">
              <a:spcBef>
                <a:spcPts val="0"/>
              </a:spcBef>
              <a:buNone/>
              <a:defRPr sz="1600" b="1">
                <a:solidFill>
                  <a:schemeClr val="tx1"/>
                </a:solidFill>
              </a:defRPr>
            </a:lvl9pPr>
          </a:lstStyle>
          <a:p>
            <a:pPr lvl="0"/>
            <a:r>
              <a:t>Click to add name</a:t>
            </a:r>
          </a:p>
        </p:txBody>
      </p:sp>
      <p:sp>
        <p:nvSpPr>
          <p:cNvPr id="29" name="Text Placeholder 10"/>
          <p:cNvSpPr>
            <a:spLocks noGrp="1"/>
          </p:cNvSpPr>
          <p:nvPr>
            <p:ph type="body" sz="quarter" idx="37" hasCustomPrompt="1"/>
          </p:nvPr>
        </p:nvSpPr>
        <p:spPr>
          <a:xfrm>
            <a:off x="5813991" y="3792023"/>
            <a:ext cx="1993105" cy="173837"/>
          </a:xfrm>
          <a:prstGeom prst="rect">
            <a:avLst/>
          </a:prstGeom>
        </p:spPr>
        <p:txBody>
          <a:bodyPr lIns="0" tIns="0" rIns="0">
            <a:noAutofit/>
          </a:bodyPr>
          <a:lstStyle>
            <a:lvl1pPr marL="0" indent="0" algn="l">
              <a:spcBef>
                <a:spcPts val="0"/>
              </a:spcBef>
              <a:buNone/>
              <a:defRPr sz="1200" b="0">
                <a:solidFill>
                  <a:schemeClr val="bg1"/>
                </a:solidFill>
              </a:defRPr>
            </a:lvl1pPr>
            <a:lvl2pPr marL="0" indent="0" algn="ctr">
              <a:spcBef>
                <a:spcPts val="0"/>
              </a:spcBef>
              <a:buNone/>
              <a:defRPr sz="1200" b="0">
                <a:solidFill>
                  <a:schemeClr val="tx1"/>
                </a:solidFill>
              </a:defRPr>
            </a:lvl2pPr>
            <a:lvl3pPr marL="0" indent="0" algn="ctr">
              <a:spcBef>
                <a:spcPts val="0"/>
              </a:spcBef>
              <a:buNone/>
              <a:defRPr sz="1200" b="0">
                <a:solidFill>
                  <a:schemeClr val="tx1"/>
                </a:solidFill>
              </a:defRPr>
            </a:lvl3pPr>
            <a:lvl4pPr marL="0" indent="0" algn="ctr">
              <a:spcBef>
                <a:spcPts val="0"/>
              </a:spcBef>
              <a:buNone/>
              <a:defRPr sz="1200" b="0">
                <a:solidFill>
                  <a:schemeClr val="tx1"/>
                </a:solidFill>
              </a:defRPr>
            </a:lvl4pPr>
            <a:lvl5pPr marL="0" indent="0" algn="ctr">
              <a:spcBef>
                <a:spcPts val="0"/>
              </a:spcBef>
              <a:buNone/>
              <a:defRPr sz="1200" b="0">
                <a:solidFill>
                  <a:schemeClr val="tx1"/>
                </a:solidFill>
              </a:defRPr>
            </a:lvl5pPr>
            <a:lvl6pPr marL="0" indent="0" algn="ctr">
              <a:spcBef>
                <a:spcPts val="0"/>
              </a:spcBef>
              <a:buNone/>
              <a:defRPr sz="1200" b="0">
                <a:solidFill>
                  <a:schemeClr val="tx1"/>
                </a:solidFill>
              </a:defRPr>
            </a:lvl6pPr>
            <a:lvl7pPr marL="0" indent="0" algn="ctr">
              <a:spcBef>
                <a:spcPts val="0"/>
              </a:spcBef>
              <a:buNone/>
              <a:defRPr sz="1200" b="0">
                <a:solidFill>
                  <a:schemeClr val="tx1"/>
                </a:solidFill>
              </a:defRPr>
            </a:lvl7pPr>
            <a:lvl8pPr marL="0" indent="0" algn="ctr">
              <a:spcBef>
                <a:spcPts val="0"/>
              </a:spcBef>
              <a:buNone/>
              <a:defRPr sz="1200" b="0">
                <a:solidFill>
                  <a:schemeClr val="tx1"/>
                </a:solidFill>
              </a:defRPr>
            </a:lvl8pPr>
            <a:lvl9pPr marL="0" indent="0" algn="ctr">
              <a:spcBef>
                <a:spcPts val="0"/>
              </a:spcBef>
              <a:buNone/>
              <a:defRPr sz="1200" b="0">
                <a:solidFill>
                  <a:schemeClr val="tx1"/>
                </a:solidFill>
              </a:defRPr>
            </a:lvl9pPr>
          </a:lstStyle>
          <a:p>
            <a:pPr lvl="0"/>
            <a:r>
              <a:t>Click to add title</a:t>
            </a:r>
          </a:p>
        </p:txBody>
      </p:sp>
      <p:sp>
        <p:nvSpPr>
          <p:cNvPr id="30" name="Rectangle 29"/>
          <p:cNvSpPr/>
          <p:nvPr userDrawn="1"/>
        </p:nvSpPr>
        <p:spPr>
          <a:xfrm>
            <a:off x="8082420" y="3309002"/>
            <a:ext cx="3583374" cy="14938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798"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Picture Placeholder 7"/>
          <p:cNvSpPr>
            <a:spLocks noGrp="1"/>
          </p:cNvSpPr>
          <p:nvPr>
            <p:ph type="pic" sz="quarter" idx="41"/>
          </p:nvPr>
        </p:nvSpPr>
        <p:spPr bwMode="gray">
          <a:xfrm>
            <a:off x="8159509" y="3379551"/>
            <a:ext cx="1353081" cy="1352730"/>
          </a:xfrm>
          <a:prstGeom prst="rect">
            <a:avLst/>
          </a:prstGeom>
          <a:solidFill>
            <a:schemeClr val="bg1"/>
          </a:solidFill>
          <a:effectLst/>
        </p:spPr>
        <p:txBody>
          <a:bodyPr tIns="91440"/>
          <a:lstStyle>
            <a:lvl1pPr marL="0" indent="0" algn="ctr">
              <a:buNone/>
              <a:defRPr sz="1400"/>
            </a:lvl1pPr>
          </a:lstStyle>
          <a:p>
            <a:r>
              <a:rPr lang="en-US"/>
              <a:t>Click icon to add picture</a:t>
            </a:r>
            <a:endParaRPr/>
          </a:p>
        </p:txBody>
      </p:sp>
      <p:sp>
        <p:nvSpPr>
          <p:cNvPr id="41" name="Text Placeholder 10"/>
          <p:cNvSpPr>
            <a:spLocks noGrp="1"/>
          </p:cNvSpPr>
          <p:nvPr>
            <p:ph type="body" sz="quarter" idx="42" hasCustomPrompt="1"/>
          </p:nvPr>
        </p:nvSpPr>
        <p:spPr>
          <a:xfrm>
            <a:off x="9573558" y="3305036"/>
            <a:ext cx="1993105" cy="231928"/>
          </a:xfrm>
          <a:prstGeom prst="rect">
            <a:avLst/>
          </a:prstGeom>
        </p:spPr>
        <p:txBody>
          <a:bodyPr lIns="0" rIns="0">
            <a:noAutofit/>
          </a:bodyPr>
          <a:lstStyle>
            <a:lvl1pPr marL="0" indent="0" algn="l">
              <a:spcBef>
                <a:spcPts val="0"/>
              </a:spcBef>
              <a:buNone/>
              <a:defRPr sz="1600" b="1">
                <a:solidFill>
                  <a:schemeClr val="bg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tx1"/>
                </a:solidFill>
              </a:defRPr>
            </a:lvl6pPr>
            <a:lvl7pPr marL="0" indent="0" algn="ctr">
              <a:spcBef>
                <a:spcPts val="0"/>
              </a:spcBef>
              <a:buNone/>
              <a:defRPr sz="1600" b="1">
                <a:solidFill>
                  <a:schemeClr val="tx1"/>
                </a:solidFill>
              </a:defRPr>
            </a:lvl7pPr>
            <a:lvl8pPr marL="0" indent="0" algn="ctr">
              <a:spcBef>
                <a:spcPts val="0"/>
              </a:spcBef>
              <a:buNone/>
              <a:defRPr sz="1600" b="1">
                <a:solidFill>
                  <a:schemeClr val="tx1"/>
                </a:solidFill>
              </a:defRPr>
            </a:lvl8pPr>
            <a:lvl9pPr marL="0" indent="0" algn="ctr">
              <a:spcBef>
                <a:spcPts val="0"/>
              </a:spcBef>
              <a:buNone/>
              <a:defRPr sz="1600" b="1">
                <a:solidFill>
                  <a:schemeClr val="tx1"/>
                </a:solidFill>
              </a:defRPr>
            </a:lvl9pPr>
          </a:lstStyle>
          <a:p>
            <a:pPr lvl="0"/>
            <a:r>
              <a:t>Click to add name</a:t>
            </a:r>
          </a:p>
        </p:txBody>
      </p:sp>
      <p:sp>
        <p:nvSpPr>
          <p:cNvPr id="42" name="Text Placeholder 10"/>
          <p:cNvSpPr>
            <a:spLocks noGrp="1"/>
          </p:cNvSpPr>
          <p:nvPr>
            <p:ph type="body" sz="quarter" idx="43" hasCustomPrompt="1"/>
          </p:nvPr>
        </p:nvSpPr>
        <p:spPr>
          <a:xfrm>
            <a:off x="9573558" y="3792023"/>
            <a:ext cx="1993105" cy="173837"/>
          </a:xfrm>
          <a:prstGeom prst="rect">
            <a:avLst/>
          </a:prstGeom>
        </p:spPr>
        <p:txBody>
          <a:bodyPr lIns="0" tIns="0" rIns="0">
            <a:noAutofit/>
          </a:bodyPr>
          <a:lstStyle>
            <a:lvl1pPr marL="0" indent="0" algn="l">
              <a:spcBef>
                <a:spcPts val="0"/>
              </a:spcBef>
              <a:buNone/>
              <a:defRPr sz="1200" b="0">
                <a:solidFill>
                  <a:schemeClr val="bg1"/>
                </a:solidFill>
              </a:defRPr>
            </a:lvl1pPr>
            <a:lvl2pPr marL="0" indent="0" algn="ctr">
              <a:spcBef>
                <a:spcPts val="0"/>
              </a:spcBef>
              <a:buNone/>
              <a:defRPr sz="1200" b="0">
                <a:solidFill>
                  <a:schemeClr val="tx1"/>
                </a:solidFill>
              </a:defRPr>
            </a:lvl2pPr>
            <a:lvl3pPr marL="0" indent="0" algn="ctr">
              <a:spcBef>
                <a:spcPts val="0"/>
              </a:spcBef>
              <a:buNone/>
              <a:defRPr sz="1200" b="0">
                <a:solidFill>
                  <a:schemeClr val="tx1"/>
                </a:solidFill>
              </a:defRPr>
            </a:lvl3pPr>
            <a:lvl4pPr marL="0" indent="0" algn="ctr">
              <a:spcBef>
                <a:spcPts val="0"/>
              </a:spcBef>
              <a:buNone/>
              <a:defRPr sz="1200" b="0">
                <a:solidFill>
                  <a:schemeClr val="tx1"/>
                </a:solidFill>
              </a:defRPr>
            </a:lvl4pPr>
            <a:lvl5pPr marL="0" indent="0" algn="ctr">
              <a:spcBef>
                <a:spcPts val="0"/>
              </a:spcBef>
              <a:buNone/>
              <a:defRPr sz="1200" b="0">
                <a:solidFill>
                  <a:schemeClr val="tx1"/>
                </a:solidFill>
              </a:defRPr>
            </a:lvl5pPr>
            <a:lvl6pPr marL="0" indent="0" algn="ctr">
              <a:spcBef>
                <a:spcPts val="0"/>
              </a:spcBef>
              <a:buNone/>
              <a:defRPr sz="1200" b="0">
                <a:solidFill>
                  <a:schemeClr val="tx1"/>
                </a:solidFill>
              </a:defRPr>
            </a:lvl6pPr>
            <a:lvl7pPr marL="0" indent="0" algn="ctr">
              <a:spcBef>
                <a:spcPts val="0"/>
              </a:spcBef>
              <a:buNone/>
              <a:defRPr sz="1200" b="0">
                <a:solidFill>
                  <a:schemeClr val="tx1"/>
                </a:solidFill>
              </a:defRPr>
            </a:lvl7pPr>
            <a:lvl8pPr marL="0" indent="0" algn="ctr">
              <a:spcBef>
                <a:spcPts val="0"/>
              </a:spcBef>
              <a:buNone/>
              <a:defRPr sz="1200" b="0">
                <a:solidFill>
                  <a:schemeClr val="tx1"/>
                </a:solidFill>
              </a:defRPr>
            </a:lvl8pPr>
            <a:lvl9pPr marL="0" indent="0" algn="ctr">
              <a:spcBef>
                <a:spcPts val="0"/>
              </a:spcBef>
              <a:buNone/>
              <a:defRPr sz="1200" b="0">
                <a:solidFill>
                  <a:schemeClr val="tx1"/>
                </a:solidFill>
              </a:defRPr>
            </a:lvl9pPr>
          </a:lstStyle>
          <a:p>
            <a:pPr lvl="0"/>
            <a:r>
              <a:t>Click to add title</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40232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genda Slide - BH-H">
    <p:bg>
      <p:bgPr>
        <a:solidFill>
          <a:schemeClr val="bg1"/>
        </a:solidFill>
        <a:effectLst/>
      </p:bgPr>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2" name="Footer Placeholder 1">
            <a:extLst>
              <a:ext uri="{FF2B5EF4-FFF2-40B4-BE49-F238E27FC236}">
                <a16:creationId xmlns:a16="http://schemas.microsoft.com/office/drawing/2014/main" id="{D12832EA-CDD3-468B-986D-C2A74387AB5D}"/>
              </a:ext>
            </a:extLst>
          </p:cNvPr>
          <p:cNvSpPr>
            <a:spLocks noGrp="1"/>
          </p:cNvSpPr>
          <p:nvPr>
            <p:ph type="ftr" sz="quarter" idx="10"/>
          </p:nvPr>
        </p:nvSpPr>
        <p:spPr>
          <a:xfrm>
            <a:off x="1752600" y="6556248"/>
            <a:ext cx="2194560" cy="182880"/>
          </a:xfrm>
          <a:prstGeom prst="rect">
            <a:avLst/>
          </a:prstGeom>
        </p:spPr>
        <p:txBody>
          <a:bodyPr anchor="ctr"/>
          <a:lstStyle>
            <a:lvl1pPr>
              <a:defRPr sz="800">
                <a:solidFill>
                  <a:schemeClr val="accent2"/>
                </a:solidFill>
              </a:defRPr>
            </a:lvl1pPr>
          </a:lstStyle>
          <a:p>
            <a:pPr defTabSz="609555"/>
            <a:r>
              <a:rPr lang="en-US"/>
              <a:t>© 2020 NTT DATA, Inc. All rights reserved.</a:t>
            </a:r>
          </a:p>
        </p:txBody>
      </p:sp>
      <p:sp>
        <p:nvSpPr>
          <p:cNvPr id="3" name="Slide Number Placeholder 2">
            <a:extLst>
              <a:ext uri="{FF2B5EF4-FFF2-40B4-BE49-F238E27FC236}">
                <a16:creationId xmlns:a16="http://schemas.microsoft.com/office/drawing/2014/main" id="{094DD751-D7CE-4A02-94D3-1F2D41366F01}"/>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8" name="Content Placeholder 2">
            <a:extLst>
              <a:ext uri="{FF2B5EF4-FFF2-40B4-BE49-F238E27FC236}">
                <a16:creationId xmlns:a16="http://schemas.microsoft.com/office/drawing/2014/main" id="{16E4D8CF-0D05-45F7-8EE6-FF44BB9F9B97}"/>
              </a:ext>
            </a:extLst>
          </p:cNvPr>
          <p:cNvSpPr>
            <a:spLocks noGrp="1"/>
          </p:cNvSpPr>
          <p:nvPr>
            <p:ph idx="1"/>
          </p:nvPr>
        </p:nvSpPr>
        <p:spPr>
          <a:xfrm>
            <a:off x="3352800" y="1371600"/>
            <a:ext cx="8229600" cy="4495800"/>
          </a:xfrm>
          <a:prstGeom prst="rect">
            <a:avLst/>
          </a:prstGeom>
        </p:spPr>
        <p:txBody>
          <a:bodyPr/>
          <a:lstStyle>
            <a:lvl1pPr marL="457200" indent="-457200" algn="l" defTabSz="914400" rtl="0" eaLnBrk="1" latinLnBrk="0" hangingPunct="1">
              <a:lnSpc>
                <a:spcPct val="100000"/>
              </a:lnSpc>
              <a:buClr>
                <a:schemeClr val="bg2"/>
              </a:buClr>
              <a:buSzPct val="100000"/>
              <a:buFont typeface="+mj-lt"/>
              <a:buAutoNum type="arabicPeriod"/>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Title 3">
            <a:extLst>
              <a:ext uri="{FF2B5EF4-FFF2-40B4-BE49-F238E27FC236}">
                <a16:creationId xmlns:a16="http://schemas.microsoft.com/office/drawing/2014/main" id="{0BA10AE1-3D57-4205-BB6A-E3BB463E32A5}"/>
              </a:ext>
            </a:extLst>
          </p:cNvPr>
          <p:cNvSpPr>
            <a:spLocks noGrp="1"/>
          </p:cNvSpPr>
          <p:nvPr>
            <p:ph type="title" hasCustomPrompt="1"/>
          </p:nvPr>
        </p:nvSpPr>
        <p:spPr>
          <a:xfrm>
            <a:off x="304800" y="381000"/>
            <a:ext cx="11582400" cy="811284"/>
          </a:xfrm>
          <a:prstGeom prst="rect">
            <a:avLst/>
          </a:prstGeom>
        </p:spPr>
        <p:txBody>
          <a:bodyPr lIns="0" tIns="0" rIns="0" bIns="0" anchor="t" anchorCtr="0">
            <a:noAutofit/>
          </a:bodyPr>
          <a:lstStyle>
            <a:lvl1pPr marL="0" indent="0">
              <a:defRPr lang="en-US" dirty="0"/>
            </a:lvl1pPr>
          </a:lstStyle>
          <a:p>
            <a:r>
              <a:rPr lang="en-US"/>
              <a:t>[Title]</a:t>
            </a:r>
          </a:p>
        </p:txBody>
      </p:sp>
      <p:sp>
        <p:nvSpPr>
          <p:cNvPr id="12" name="Freeform 5">
            <a:extLst>
              <a:ext uri="{FF2B5EF4-FFF2-40B4-BE49-F238E27FC236}">
                <a16:creationId xmlns:a16="http://schemas.microsoft.com/office/drawing/2014/main" id="{6FD1BB08-7F92-4AC5-95F5-578AB569465F}"/>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6785C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66679191"/>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Human Agenda Slide - BH-H">
    <p:bg>
      <p:bgPr>
        <a:solidFill>
          <a:schemeClr val="accent2"/>
        </a:solidFill>
        <a:effectLst/>
      </p:bgPr>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17" name="Content Placeholder 2">
            <a:extLst>
              <a:ext uri="{FF2B5EF4-FFF2-40B4-BE49-F238E27FC236}">
                <a16:creationId xmlns:a16="http://schemas.microsoft.com/office/drawing/2014/main" id="{A97DDC82-36D5-4738-989D-30338EA824B8}"/>
              </a:ext>
            </a:extLst>
          </p:cNvPr>
          <p:cNvSpPr>
            <a:spLocks noGrp="1"/>
          </p:cNvSpPr>
          <p:nvPr>
            <p:ph idx="1"/>
          </p:nvPr>
        </p:nvSpPr>
        <p:spPr>
          <a:xfrm>
            <a:off x="3352800" y="1371600"/>
            <a:ext cx="8153400" cy="4800600"/>
          </a:xfrm>
          <a:prstGeom prst="rect">
            <a:avLst/>
          </a:prstGeom>
        </p:spPr>
        <p:txBody>
          <a:bodyPr/>
          <a:lstStyle>
            <a:lvl1pPr marL="457200" indent="-457200" algn="l" defTabSz="914400" rtl="0" eaLnBrk="1" latinLnBrk="0" hangingPunct="1">
              <a:lnSpc>
                <a:spcPct val="100000"/>
              </a:lnSpc>
              <a:buClr>
                <a:schemeClr val="bg1"/>
              </a:buClr>
              <a:buSzPct val="100000"/>
              <a:buFont typeface="+mj-lt"/>
              <a:buAutoNum type="arabicPeriod"/>
              <a:defRPr lang="en-US" sz="2000" kern="1200" dirty="0" smtClean="0">
                <a:solidFill>
                  <a:schemeClr val="bg1"/>
                </a:solidFill>
                <a:latin typeface="+mn-lt"/>
                <a:ea typeface="+mn-ea"/>
                <a:cs typeface="+mn-cs"/>
              </a:defRPr>
            </a:lvl1pPr>
            <a:lvl2pPr marL="910099" indent="-300543" algn="l" defTabSz="914400" rtl="0" eaLnBrk="1" latinLnBrk="0" hangingPunct="1">
              <a:lnSpc>
                <a:spcPct val="100000"/>
              </a:lnSpc>
              <a:buClr>
                <a:schemeClr val="bg1"/>
              </a:buClr>
              <a:buSzPct val="100000"/>
              <a:buFont typeface="Arial" panose="020B0604020202020204" pitchFamily="34" charset="0"/>
              <a:buChar char="»"/>
              <a:defRPr lang="en-US" sz="2000" kern="1200" dirty="0" smtClean="0">
                <a:solidFill>
                  <a:schemeClr val="bg1"/>
                </a:solidFill>
                <a:latin typeface="+mn-lt"/>
                <a:ea typeface="+mn-ea"/>
                <a:cs typeface="+mn-cs"/>
              </a:defRPr>
            </a:lvl2pPr>
            <a:lvl3pPr algn="l" defTabSz="914400" rtl="0" eaLnBrk="1" latinLnBrk="0" hangingPunct="1">
              <a:lnSpc>
                <a:spcPct val="100000"/>
              </a:lnSpc>
              <a:buClr>
                <a:schemeClr val="bg1"/>
              </a:buClr>
              <a:buSzPct val="100000"/>
              <a:defRPr lang="en-US" sz="2000" kern="1200" dirty="0" smtClean="0">
                <a:solidFill>
                  <a:schemeClr val="bg1"/>
                </a:solidFill>
                <a:latin typeface="+mn-lt"/>
                <a:ea typeface="+mn-ea"/>
                <a:cs typeface="+mn-cs"/>
              </a:defRPr>
            </a:lvl3pPr>
            <a:lvl4pPr marL="2059363" indent="-230701" algn="l" defTabSz="914400" rtl="0" eaLnBrk="1" latinLnBrk="0" hangingPunct="1">
              <a:lnSpc>
                <a:spcPct val="100000"/>
              </a:lnSpc>
              <a:buClr>
                <a:schemeClr val="bg1"/>
              </a:buClr>
              <a:buSzPct val="100000"/>
              <a:buFont typeface="Arial" panose="020B0604020202020204" pitchFamily="34" charset="0"/>
              <a:buChar char="»"/>
              <a:defRPr kumimoji="1" lang="en-US" sz="2000" kern="1200" dirty="0" smtClean="0">
                <a:solidFill>
                  <a:schemeClr val="bg1"/>
                </a:solidFill>
                <a:latin typeface="+mn-lt"/>
                <a:ea typeface="+mn-ea"/>
                <a:cs typeface="+mn-cs"/>
              </a:defRPr>
            </a:lvl4pPr>
            <a:lvl5pPr marL="2666800" indent="-228584" algn="l" defTabSz="914400" rtl="0" eaLnBrk="1" latinLnBrk="0" hangingPunct="1">
              <a:lnSpc>
                <a:spcPct val="100000"/>
              </a:lnSpc>
              <a:buClr>
                <a:schemeClr val="bg1"/>
              </a:buClr>
              <a:buSzPct val="100000"/>
              <a:buFont typeface="Arial" panose="020B0604020202020204" pitchFamily="34" charset="0"/>
              <a:buChar char="•"/>
              <a:defRPr sz="2000" kern="1200" dirty="0">
                <a:solidFill>
                  <a:schemeClr val="bg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Footer Placeholder 1">
            <a:extLst>
              <a:ext uri="{FF2B5EF4-FFF2-40B4-BE49-F238E27FC236}">
                <a16:creationId xmlns:a16="http://schemas.microsoft.com/office/drawing/2014/main" id="{D12832EA-CDD3-468B-986D-C2A74387AB5D}"/>
              </a:ext>
            </a:extLst>
          </p:cNvPr>
          <p:cNvSpPr>
            <a:spLocks noGrp="1"/>
          </p:cNvSpPr>
          <p:nvPr>
            <p:ph type="ftr" sz="quarter" idx="10"/>
          </p:nvPr>
        </p:nvSpPr>
        <p:spPr>
          <a:xfrm>
            <a:off x="1752600" y="6556248"/>
            <a:ext cx="3017520" cy="182880"/>
          </a:xfrm>
          <a:prstGeom prst="rect">
            <a:avLst/>
          </a:prstGeom>
        </p:spPr>
        <p:txBody>
          <a:bodyPr anchor="ctr"/>
          <a:lstStyle>
            <a:lvl1pPr>
              <a:defRPr sz="800">
                <a:solidFill>
                  <a:schemeClr val="bg1"/>
                </a:solidFill>
              </a:defRPr>
            </a:lvl1pPr>
          </a:lstStyle>
          <a:p>
            <a:pPr defTabSz="609555"/>
            <a:r>
              <a:rPr lang="en-US"/>
              <a:t>© 2020 NTT DATA, Inc. All rights reserved.</a:t>
            </a:r>
          </a:p>
        </p:txBody>
      </p:sp>
      <p:sp>
        <p:nvSpPr>
          <p:cNvPr id="3" name="Slide Number Placeholder 2">
            <a:extLst>
              <a:ext uri="{FF2B5EF4-FFF2-40B4-BE49-F238E27FC236}">
                <a16:creationId xmlns:a16="http://schemas.microsoft.com/office/drawing/2014/main" id="{094DD751-D7CE-4A02-94D3-1F2D41366F01}"/>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itle 3">
            <a:extLst>
              <a:ext uri="{FF2B5EF4-FFF2-40B4-BE49-F238E27FC236}">
                <a16:creationId xmlns:a16="http://schemas.microsoft.com/office/drawing/2014/main" id="{1084B5D6-E13F-49DD-9723-965CD01789C5}"/>
              </a:ext>
            </a:extLst>
          </p:cNvPr>
          <p:cNvSpPr>
            <a:spLocks noGrp="1"/>
          </p:cNvSpPr>
          <p:nvPr>
            <p:ph type="title" hasCustomPrompt="1"/>
          </p:nvPr>
        </p:nvSpPr>
        <p:spPr>
          <a:xfrm>
            <a:off x="304800" y="381000"/>
            <a:ext cx="11582400" cy="811284"/>
          </a:xfrm>
          <a:prstGeom prst="rect">
            <a:avLst/>
          </a:prstGeom>
        </p:spPr>
        <p:txBody>
          <a:bodyPr lIns="0" tIns="0" rIns="0" bIns="0" anchor="t" anchorCtr="0">
            <a:noAutofit/>
          </a:bodyPr>
          <a:lstStyle>
            <a:lvl1pPr marL="0" indent="0">
              <a:defRPr lang="en-US" dirty="0">
                <a:solidFill>
                  <a:schemeClr val="bg1"/>
                </a:solidFill>
              </a:defRPr>
            </a:lvl1pPr>
          </a:lstStyle>
          <a:p>
            <a:r>
              <a:rPr lang="en-US"/>
              <a:t>[Title]</a:t>
            </a:r>
          </a:p>
        </p:txBody>
      </p:sp>
      <p:sp>
        <p:nvSpPr>
          <p:cNvPr id="8" name="Freeform 5">
            <a:extLst>
              <a:ext uri="{FF2B5EF4-FFF2-40B4-BE49-F238E27FC236}">
                <a16:creationId xmlns:a16="http://schemas.microsoft.com/office/drawing/2014/main" id="{FC4CCBF6-B1C3-46CC-A9D2-020E4383864E}"/>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78554598"/>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s - BH-H">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9FEE01-6D38-4AFF-8E39-8403A0C9ED3A}"/>
              </a:ext>
            </a:extLst>
          </p:cNvPr>
          <p:cNvSpPr>
            <a:spLocks noGrp="1"/>
          </p:cNvSpPr>
          <p:nvPr>
            <p:ph idx="1"/>
          </p:nvPr>
        </p:nvSpPr>
        <p:spPr>
          <a:xfrm>
            <a:off x="304800" y="1447800"/>
            <a:ext cx="11582400" cy="477012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Footer Placeholder 1">
            <a:extLst>
              <a:ext uri="{FF2B5EF4-FFF2-40B4-BE49-F238E27FC236}">
                <a16:creationId xmlns:a16="http://schemas.microsoft.com/office/drawing/2014/main" id="{50BA91AD-94D7-45DB-9DC0-AA0B54CD690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a:t>© 2020 NTT DATA, Inc. All rights reserved.</a:t>
            </a:r>
          </a:p>
        </p:txBody>
      </p:sp>
      <p:sp>
        <p:nvSpPr>
          <p:cNvPr id="3" name="Slide Number Placeholder 2">
            <a:extLst>
              <a:ext uri="{FF2B5EF4-FFF2-40B4-BE49-F238E27FC236}">
                <a16:creationId xmlns:a16="http://schemas.microsoft.com/office/drawing/2014/main" id="{D2875DB9-62CF-4691-983F-E0B1CA6CEBD8}"/>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7" name="Title 3">
            <a:extLst>
              <a:ext uri="{FF2B5EF4-FFF2-40B4-BE49-F238E27FC236}">
                <a16:creationId xmlns:a16="http://schemas.microsoft.com/office/drawing/2014/main" id="{C2FECC32-09FA-4F0A-99B9-53FF86115D02}"/>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a:t>[Title]</a:t>
            </a:r>
          </a:p>
        </p:txBody>
      </p:sp>
    </p:spTree>
    <p:extLst>
      <p:ext uri="{BB962C8B-B14F-4D97-AF65-F5344CB8AC3E}">
        <p14:creationId xmlns:p14="http://schemas.microsoft.com/office/powerpoint/2010/main" val="2714189940"/>
      </p:ext>
    </p:extLst>
  </p:cSld>
  <p:clrMapOvr>
    <a:masterClrMapping/>
  </p:clrMapOvr>
  <p:extLst>
    <p:ext uri="{DCECCB84-F9BA-43D5-87BE-67443E8EF086}">
      <p15:sldGuideLst xmlns:p15="http://schemas.microsoft.com/office/powerpoint/2012/main">
        <p15:guide id="1" orient="horz" pos="912">
          <p15:clr>
            <a:srgbClr val="FBAE40"/>
          </p15:clr>
        </p15:guide>
        <p15:guide id="2" pos="3840" userDrawn="1">
          <p15:clr>
            <a:srgbClr val="FBAE40"/>
          </p15:clr>
        </p15:guide>
        <p15:guide id="3" pos="192" userDrawn="1">
          <p15:clr>
            <a:srgbClr val="FBAE40"/>
          </p15:clr>
        </p15:guide>
        <p15:guide id="4" pos="7488" userDrawn="1">
          <p15:clr>
            <a:srgbClr val="FBAE40"/>
          </p15:clr>
        </p15:guide>
        <p15:guide id="5" orient="horz" pos="288"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2 Column - BH-H">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D32AD7-4EC4-4336-8E66-DAF3CD63E129}"/>
              </a:ext>
            </a:extLst>
          </p:cNvPr>
          <p:cNvCxnSpPr>
            <a:cxnSpLocks/>
          </p:cNvCxnSpPr>
          <p:nvPr userDrawn="1"/>
        </p:nvCxnSpPr>
        <p:spPr>
          <a:xfrm>
            <a:off x="6094413"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9A3F0FF2-9D07-4173-8901-D515EA8C808F}"/>
              </a:ext>
            </a:extLst>
          </p:cNvPr>
          <p:cNvSpPr>
            <a:spLocks noGrp="1"/>
          </p:cNvSpPr>
          <p:nvPr>
            <p:ph idx="1"/>
          </p:nvPr>
        </p:nvSpPr>
        <p:spPr>
          <a:xfrm>
            <a:off x="457201" y="1447800"/>
            <a:ext cx="5410200" cy="4953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Content Placeholder 2">
            <a:extLst>
              <a:ext uri="{FF2B5EF4-FFF2-40B4-BE49-F238E27FC236}">
                <a16:creationId xmlns:a16="http://schemas.microsoft.com/office/drawing/2014/main" id="{A5085B24-6983-47FE-AA4D-FD610A3D3BE7}"/>
              </a:ext>
            </a:extLst>
          </p:cNvPr>
          <p:cNvSpPr>
            <a:spLocks noGrp="1"/>
          </p:cNvSpPr>
          <p:nvPr>
            <p:ph idx="11"/>
          </p:nvPr>
        </p:nvSpPr>
        <p:spPr>
          <a:xfrm>
            <a:off x="6321426" y="1447800"/>
            <a:ext cx="5413362" cy="4953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Title 3">
            <a:extLst>
              <a:ext uri="{FF2B5EF4-FFF2-40B4-BE49-F238E27FC236}">
                <a16:creationId xmlns:a16="http://schemas.microsoft.com/office/drawing/2014/main" id="{5135ECDE-9650-420F-B887-80D8299F5C67}"/>
              </a:ext>
            </a:extLst>
          </p:cNvPr>
          <p:cNvSpPr>
            <a:spLocks noGrp="1"/>
          </p:cNvSpPr>
          <p:nvPr>
            <p:ph type="title" hasCustomPrompt="1"/>
          </p:nvPr>
        </p:nvSpPr>
        <p:spPr>
          <a:xfrm>
            <a:off x="304800" y="640080"/>
            <a:ext cx="11582399" cy="552204"/>
          </a:xfrm>
          <a:prstGeom prst="rect">
            <a:avLst/>
          </a:prstGeom>
        </p:spPr>
        <p:txBody>
          <a:bodyPr lIns="0" tIns="0" rIns="0" bIns="0" anchor="t" anchorCtr="0"/>
          <a:lstStyle>
            <a:lvl1pPr marL="0" indent="0">
              <a:defRPr lang="en-US" dirty="0"/>
            </a:lvl1pPr>
          </a:lstStyle>
          <a:p>
            <a:r>
              <a:rPr lang="en-US"/>
              <a:t>[Title]</a:t>
            </a:r>
          </a:p>
        </p:txBody>
      </p:sp>
      <p:sp>
        <p:nvSpPr>
          <p:cNvPr id="8" name="Footer Placeholder 1">
            <a:extLst>
              <a:ext uri="{FF2B5EF4-FFF2-40B4-BE49-F238E27FC236}">
                <a16:creationId xmlns:a16="http://schemas.microsoft.com/office/drawing/2014/main" id="{C28CFF88-D122-4C72-90AF-98AEC7B19CF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a:t>© 2020 NTT DATA, Inc. All rights reserved.</a:t>
            </a:r>
          </a:p>
        </p:txBody>
      </p:sp>
      <p:sp>
        <p:nvSpPr>
          <p:cNvPr id="9" name="Slide Number Placeholder 2">
            <a:extLst>
              <a:ext uri="{FF2B5EF4-FFF2-40B4-BE49-F238E27FC236}">
                <a16:creationId xmlns:a16="http://schemas.microsoft.com/office/drawing/2014/main" id="{A4634491-90BC-4AE1-BB5A-332230E4AAF1}"/>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1219228633"/>
      </p:ext>
    </p:extLst>
  </p:cSld>
  <p:clrMapOvr>
    <a:masterClrMapping/>
  </p:clrMapOvr>
  <p:extLst>
    <p:ext uri="{DCECCB84-F9BA-43D5-87BE-67443E8EF086}">
      <p15:sldGuideLst xmlns:p15="http://schemas.microsoft.com/office/powerpoint/2012/main">
        <p15:guide id="1" orient="horz" pos="912" userDrawn="1">
          <p15:clr>
            <a:srgbClr val="FBAE40"/>
          </p15:clr>
        </p15:guide>
        <p15:guide id="2" pos="3840" userDrawn="1">
          <p15:clr>
            <a:srgbClr val="FBAE40"/>
          </p15:clr>
        </p15:guide>
        <p15:guide id="3" pos="192" userDrawn="1">
          <p15:clr>
            <a:srgbClr val="FBAE40"/>
          </p15:clr>
        </p15:guide>
        <p15:guide id="4" pos="7488"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3 Column - BH-H">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A4AC4E7-4E1D-4EEA-B383-BA8B1F15F772}"/>
              </a:ext>
            </a:extLst>
          </p:cNvPr>
          <p:cNvSpPr>
            <a:spLocks noGrp="1"/>
          </p:cNvSpPr>
          <p:nvPr>
            <p:ph idx="1"/>
          </p:nvPr>
        </p:nvSpPr>
        <p:spPr>
          <a:xfrm>
            <a:off x="457199"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10" name="Straight Connector 9">
            <a:extLst>
              <a:ext uri="{FF2B5EF4-FFF2-40B4-BE49-F238E27FC236}">
                <a16:creationId xmlns:a16="http://schemas.microsoft.com/office/drawing/2014/main" id="{153D318D-5BC0-4FD7-84F6-570AAD7A014D}"/>
              </a:ext>
            </a:extLst>
          </p:cNvPr>
          <p:cNvCxnSpPr>
            <a:cxnSpLocks/>
          </p:cNvCxnSpPr>
          <p:nvPr userDrawn="1"/>
        </p:nvCxnSpPr>
        <p:spPr>
          <a:xfrm>
            <a:off x="4184986"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893623-AAB5-4C02-BC15-F45AA3A235AA}"/>
              </a:ext>
            </a:extLst>
          </p:cNvPr>
          <p:cNvCxnSpPr>
            <a:cxnSpLocks/>
          </p:cNvCxnSpPr>
          <p:nvPr userDrawn="1"/>
        </p:nvCxnSpPr>
        <p:spPr>
          <a:xfrm>
            <a:off x="8007007"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767CBE20-A9B1-4A35-83D8-A73BEBC38B23}"/>
              </a:ext>
            </a:extLst>
          </p:cNvPr>
          <p:cNvSpPr>
            <a:spLocks noGrp="1"/>
          </p:cNvSpPr>
          <p:nvPr>
            <p:ph type="title" hasCustomPrompt="1"/>
          </p:nvPr>
        </p:nvSpPr>
        <p:spPr>
          <a:xfrm>
            <a:off x="304800" y="640080"/>
            <a:ext cx="11582393" cy="552204"/>
          </a:xfrm>
          <a:prstGeom prst="rect">
            <a:avLst/>
          </a:prstGeom>
        </p:spPr>
        <p:txBody>
          <a:bodyPr lIns="0" tIns="0" rIns="0" bIns="0" anchor="t" anchorCtr="0"/>
          <a:lstStyle>
            <a:lvl1pPr marL="0" indent="0">
              <a:defRPr lang="en-US" dirty="0"/>
            </a:lvl1pPr>
          </a:lstStyle>
          <a:p>
            <a:r>
              <a:rPr lang="en-US"/>
              <a:t>[Title]</a:t>
            </a:r>
          </a:p>
        </p:txBody>
      </p:sp>
      <p:sp>
        <p:nvSpPr>
          <p:cNvPr id="14" name="Footer Placeholder 1">
            <a:extLst>
              <a:ext uri="{FF2B5EF4-FFF2-40B4-BE49-F238E27FC236}">
                <a16:creationId xmlns:a16="http://schemas.microsoft.com/office/drawing/2014/main" id="{53B5A437-9046-4D9A-B9A8-6545E19F54E3}"/>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a:t>© 2020 NTT DATA, Inc. All rights reserved.</a:t>
            </a:r>
          </a:p>
        </p:txBody>
      </p:sp>
      <p:sp>
        <p:nvSpPr>
          <p:cNvPr id="15" name="Slide Number Placeholder 2">
            <a:extLst>
              <a:ext uri="{FF2B5EF4-FFF2-40B4-BE49-F238E27FC236}">
                <a16:creationId xmlns:a16="http://schemas.microsoft.com/office/drawing/2014/main" id="{B101C1CC-2FB9-44F0-AA12-C9ED76564408}"/>
              </a:ext>
            </a:extLst>
          </p:cNvPr>
          <p:cNvSpPr>
            <a:spLocks noGrp="1"/>
          </p:cNvSpPr>
          <p:nvPr>
            <p:ph type="sldNum" sz="quarter" idx="13"/>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17" name="Content Placeholder 2">
            <a:extLst>
              <a:ext uri="{FF2B5EF4-FFF2-40B4-BE49-F238E27FC236}">
                <a16:creationId xmlns:a16="http://schemas.microsoft.com/office/drawing/2014/main" id="{5D0EF105-BA09-4670-B8E9-4C9C082BED03}"/>
              </a:ext>
            </a:extLst>
          </p:cNvPr>
          <p:cNvSpPr>
            <a:spLocks noGrp="1"/>
          </p:cNvSpPr>
          <p:nvPr>
            <p:ph idx="14"/>
          </p:nvPr>
        </p:nvSpPr>
        <p:spPr>
          <a:xfrm>
            <a:off x="4279220"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8" name="Content Placeholder 2">
            <a:extLst>
              <a:ext uri="{FF2B5EF4-FFF2-40B4-BE49-F238E27FC236}">
                <a16:creationId xmlns:a16="http://schemas.microsoft.com/office/drawing/2014/main" id="{8C807397-FCCB-47FB-AD0D-F4EF80200F39}"/>
              </a:ext>
            </a:extLst>
          </p:cNvPr>
          <p:cNvSpPr>
            <a:spLocks noGrp="1"/>
          </p:cNvSpPr>
          <p:nvPr>
            <p:ph idx="15"/>
          </p:nvPr>
        </p:nvSpPr>
        <p:spPr>
          <a:xfrm>
            <a:off x="8101242"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68827591"/>
      </p:ext>
    </p:extLst>
  </p:cSld>
  <p:clrMapOvr>
    <a:masterClrMapping/>
  </p:clrMapOvr>
  <p:extLst>
    <p:ext uri="{DCECCB84-F9BA-43D5-87BE-67443E8EF086}">
      <p15:sldGuideLst xmlns:p15="http://schemas.microsoft.com/office/powerpoint/2012/main">
        <p15:guide id="1" orient="horz" pos="912">
          <p15:clr>
            <a:srgbClr val="FBAE40"/>
          </p15:clr>
        </p15:guide>
        <p15:guide id="2" pos="3840" userDrawn="1">
          <p15:clr>
            <a:srgbClr val="FBAE40"/>
          </p15:clr>
        </p15:guide>
        <p15:guide id="3" pos="7488" userDrawn="1">
          <p15:clr>
            <a:srgbClr val="FBAE40"/>
          </p15:clr>
        </p15:guide>
        <p15:guide id="4" pos="192"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3 Horiz Column - BH-H">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D1B004D-3DA5-4FB1-86C3-AEE8370F2FDB}"/>
              </a:ext>
            </a:extLst>
          </p:cNvPr>
          <p:cNvCxnSpPr>
            <a:cxnSpLocks/>
          </p:cNvCxnSpPr>
          <p:nvPr userDrawn="1"/>
        </p:nvCxnSpPr>
        <p:spPr>
          <a:xfrm>
            <a:off x="446181" y="2955131"/>
            <a:ext cx="11282172" cy="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C906EE-1306-469E-9B3A-03111095D817}"/>
              </a:ext>
            </a:extLst>
          </p:cNvPr>
          <p:cNvCxnSpPr>
            <a:cxnSpLocks/>
          </p:cNvCxnSpPr>
          <p:nvPr userDrawn="1"/>
        </p:nvCxnSpPr>
        <p:spPr>
          <a:xfrm>
            <a:off x="446181" y="4591845"/>
            <a:ext cx="11282172" cy="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8B054C7E-EC6C-4C07-AE9B-BE8CF5827384}"/>
              </a:ext>
            </a:extLst>
          </p:cNvPr>
          <p:cNvSpPr>
            <a:spLocks noGrp="1"/>
          </p:cNvSpPr>
          <p:nvPr>
            <p:ph sz="half" idx="1"/>
          </p:nvPr>
        </p:nvSpPr>
        <p:spPr>
          <a:xfrm>
            <a:off x="457200" y="1447800"/>
            <a:ext cx="11277600" cy="1377948"/>
          </a:xfrm>
          <a:prstGeom prst="rect">
            <a:avLst/>
          </a:prstGeom>
        </p:spPr>
        <p:txBody>
          <a:bodyPr lIns="0" rIns="0" anchor="ctr"/>
          <a:lstStyle>
            <a:lvl1pPr marL="225425" indent="-225425"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id="{AE00503B-625A-40D6-A09F-268AABD4BA0D}"/>
              </a:ext>
            </a:extLst>
          </p:cNvPr>
          <p:cNvSpPr>
            <a:spLocks noGrp="1"/>
          </p:cNvSpPr>
          <p:nvPr>
            <p:ph sz="half" idx="10"/>
          </p:nvPr>
        </p:nvSpPr>
        <p:spPr>
          <a:xfrm>
            <a:off x="469743" y="3084514"/>
            <a:ext cx="11277600" cy="1377948"/>
          </a:xfrm>
          <a:prstGeom prst="rect">
            <a:avLst/>
          </a:prstGeom>
        </p:spPr>
        <p:txBody>
          <a:bodyPr lIns="0" rIns="0"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62085E28-D41A-4AB4-A103-F6E2760E09CD}"/>
              </a:ext>
            </a:extLst>
          </p:cNvPr>
          <p:cNvSpPr>
            <a:spLocks noGrp="1"/>
          </p:cNvSpPr>
          <p:nvPr>
            <p:ph sz="half" idx="11"/>
          </p:nvPr>
        </p:nvSpPr>
        <p:spPr>
          <a:xfrm>
            <a:off x="457200" y="4721227"/>
            <a:ext cx="11277600" cy="1377948"/>
          </a:xfrm>
          <a:prstGeom prst="rect">
            <a:avLst/>
          </a:prstGeom>
        </p:spPr>
        <p:txBody>
          <a:bodyPr lIns="0" rIns="0"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12" name="Title 3">
            <a:extLst>
              <a:ext uri="{FF2B5EF4-FFF2-40B4-BE49-F238E27FC236}">
                <a16:creationId xmlns:a16="http://schemas.microsoft.com/office/drawing/2014/main" id="{DD620418-EEB2-4760-B008-A8F072EDD22B}"/>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a:t>[Title]</a:t>
            </a:r>
          </a:p>
        </p:txBody>
      </p:sp>
      <p:sp>
        <p:nvSpPr>
          <p:cNvPr id="10" name="Footer Placeholder 1">
            <a:extLst>
              <a:ext uri="{FF2B5EF4-FFF2-40B4-BE49-F238E27FC236}">
                <a16:creationId xmlns:a16="http://schemas.microsoft.com/office/drawing/2014/main" id="{39B2C728-A5A1-4484-A619-4E9E480843EA}"/>
              </a:ext>
            </a:extLst>
          </p:cNvPr>
          <p:cNvSpPr>
            <a:spLocks noGrp="1"/>
          </p:cNvSpPr>
          <p:nvPr>
            <p:ph type="ftr" sz="quarter" idx="12"/>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a:t>© 2020 NTT DATA, Inc. All rights reserved.</a:t>
            </a:r>
          </a:p>
        </p:txBody>
      </p:sp>
      <p:sp>
        <p:nvSpPr>
          <p:cNvPr id="11" name="Slide Number Placeholder 2">
            <a:extLst>
              <a:ext uri="{FF2B5EF4-FFF2-40B4-BE49-F238E27FC236}">
                <a16:creationId xmlns:a16="http://schemas.microsoft.com/office/drawing/2014/main" id="{EB014FE1-F0E6-4EE1-923A-906D66CBAB52}"/>
              </a:ext>
            </a:extLst>
          </p:cNvPr>
          <p:cNvSpPr>
            <a:spLocks noGrp="1"/>
          </p:cNvSpPr>
          <p:nvPr>
            <p:ph type="sldNum" sz="quarter" idx="13"/>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2615687550"/>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guide id="4" orient="horz" pos="912" userDrawn="1">
          <p15:clr>
            <a:srgbClr val="FBAE40"/>
          </p15:clr>
        </p15:guide>
        <p15:guide id="5" orient="horz"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w/Subtitle and Contents - BH-H">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C3BFEB-E3E2-40B7-A253-8DF9A4ADA8FA}"/>
              </a:ext>
            </a:extLst>
          </p:cNvPr>
          <p:cNvSpPr>
            <a:spLocks noGrp="1"/>
          </p:cNvSpPr>
          <p:nvPr>
            <p:ph type="body" sz="quarter" idx="12" hasCustomPrompt="1"/>
          </p:nvPr>
        </p:nvSpPr>
        <p:spPr>
          <a:xfrm>
            <a:off x="304800" y="1347732"/>
            <a:ext cx="11582400" cy="404868"/>
          </a:xfrm>
          <a:prstGeom prst="rect">
            <a:avLst/>
          </a:prstGeom>
        </p:spPr>
        <p:txBody>
          <a:bodyPr lIns="0" rIns="0" anchor="t" anchorCtr="0"/>
          <a:lstStyle>
            <a:lvl1pPr marL="0" indent="0">
              <a:spcBef>
                <a:spcPts val="0"/>
              </a:spcBef>
              <a:buNone/>
              <a:defRPr sz="2000"/>
            </a:lvl1pPr>
          </a:lstStyle>
          <a:p>
            <a:pPr lvl="0"/>
            <a:r>
              <a:rPr lang="en-US"/>
              <a:t>[Subtitle]</a:t>
            </a:r>
          </a:p>
        </p:txBody>
      </p:sp>
      <p:sp>
        <p:nvSpPr>
          <p:cNvPr id="6" name="Content Placeholder 2">
            <a:extLst>
              <a:ext uri="{FF2B5EF4-FFF2-40B4-BE49-F238E27FC236}">
                <a16:creationId xmlns:a16="http://schemas.microsoft.com/office/drawing/2014/main" id="{0162BD97-CE5D-4353-8684-0E76CAC1F56F}"/>
              </a:ext>
            </a:extLst>
          </p:cNvPr>
          <p:cNvSpPr>
            <a:spLocks noGrp="1"/>
          </p:cNvSpPr>
          <p:nvPr>
            <p:ph idx="1"/>
          </p:nvPr>
        </p:nvSpPr>
        <p:spPr>
          <a:xfrm>
            <a:off x="304800" y="1828800"/>
            <a:ext cx="11582400" cy="4572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itle 3">
            <a:extLst>
              <a:ext uri="{FF2B5EF4-FFF2-40B4-BE49-F238E27FC236}">
                <a16:creationId xmlns:a16="http://schemas.microsoft.com/office/drawing/2014/main" id="{76293CAC-E1C7-430F-9B47-1D1372474C26}"/>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a:t>[Title]</a:t>
            </a:r>
          </a:p>
        </p:txBody>
      </p:sp>
      <p:sp>
        <p:nvSpPr>
          <p:cNvPr id="7" name="Footer Placeholder 1">
            <a:extLst>
              <a:ext uri="{FF2B5EF4-FFF2-40B4-BE49-F238E27FC236}">
                <a16:creationId xmlns:a16="http://schemas.microsoft.com/office/drawing/2014/main" id="{9DBFC91C-8CCE-4BFA-A2DB-040D53241C3D}"/>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a:t>© 2020 NTT DATA, Inc. All rights reserved.</a:t>
            </a:r>
          </a:p>
        </p:txBody>
      </p:sp>
      <p:sp>
        <p:nvSpPr>
          <p:cNvPr id="8" name="Slide Number Placeholder 2">
            <a:extLst>
              <a:ext uri="{FF2B5EF4-FFF2-40B4-BE49-F238E27FC236}">
                <a16:creationId xmlns:a16="http://schemas.microsoft.com/office/drawing/2014/main" id="{92BDF944-3173-46A4-AE85-8B2DF233C29F}"/>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514882168"/>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ny Profile - BH-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3D873-0981-44B3-9F23-FE6A66F25CCB}"/>
              </a:ext>
            </a:extLst>
          </p:cNvPr>
          <p:cNvSpPr/>
          <p:nvPr userDrawn="1"/>
        </p:nvSpPr>
        <p:spPr bwMode="gray">
          <a:xfrm>
            <a:off x="4060824" y="1981200"/>
            <a:ext cx="4067176" cy="3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latin typeface="+mn-lt"/>
            </a:endParaRPr>
          </a:p>
        </p:txBody>
      </p:sp>
      <p:sp>
        <p:nvSpPr>
          <p:cNvPr id="6" name="Picture Placeholder 7">
            <a:extLst>
              <a:ext uri="{FF2B5EF4-FFF2-40B4-BE49-F238E27FC236}">
                <a16:creationId xmlns:a16="http://schemas.microsoft.com/office/drawing/2014/main" id="{7F5A84BC-8CC7-416E-9A02-8994A246FEE1}"/>
              </a:ext>
            </a:extLst>
          </p:cNvPr>
          <p:cNvSpPr>
            <a:spLocks noGrp="1"/>
          </p:cNvSpPr>
          <p:nvPr>
            <p:ph type="pic" sz="quarter" idx="13"/>
          </p:nvPr>
        </p:nvSpPr>
        <p:spPr>
          <a:xfrm>
            <a:off x="0" y="1981200"/>
            <a:ext cx="4060825" cy="3556000"/>
          </a:xfrm>
          <a:prstGeom prst="rect">
            <a:avLst/>
          </a:prstGeom>
        </p:spPr>
        <p:txBody>
          <a:bodyPr tIns="457200"/>
          <a:lstStyle>
            <a:lvl1pPr marL="0" indent="0" algn="ctr">
              <a:buNone/>
              <a:defRPr sz="2000"/>
            </a:lvl1pPr>
          </a:lstStyle>
          <a:p>
            <a:r>
              <a:rPr lang="en-US"/>
              <a:t>Click icon to add picture</a:t>
            </a:r>
            <a:endParaRPr/>
          </a:p>
        </p:txBody>
      </p:sp>
      <p:sp>
        <p:nvSpPr>
          <p:cNvPr id="7" name="Picture Placeholder 7">
            <a:extLst>
              <a:ext uri="{FF2B5EF4-FFF2-40B4-BE49-F238E27FC236}">
                <a16:creationId xmlns:a16="http://schemas.microsoft.com/office/drawing/2014/main" id="{24F236D9-79B7-45F4-A450-3A5A22D976BE}"/>
              </a:ext>
            </a:extLst>
          </p:cNvPr>
          <p:cNvSpPr>
            <a:spLocks noGrp="1"/>
          </p:cNvSpPr>
          <p:nvPr>
            <p:ph type="pic" sz="quarter" idx="14"/>
          </p:nvPr>
        </p:nvSpPr>
        <p:spPr>
          <a:xfrm>
            <a:off x="8128000" y="1981200"/>
            <a:ext cx="4060825" cy="3556000"/>
          </a:xfrm>
          <a:prstGeom prst="rect">
            <a:avLst/>
          </a:prstGeom>
        </p:spPr>
        <p:txBody>
          <a:bodyPr tIns="457200"/>
          <a:lstStyle>
            <a:lvl1pPr marL="0" indent="0" algn="ctr">
              <a:buNone/>
              <a:defRPr sz="2000"/>
            </a:lvl1pPr>
          </a:lstStyle>
          <a:p>
            <a:r>
              <a:rPr lang="en-US"/>
              <a:t>Click icon to add picture</a:t>
            </a:r>
            <a:endParaRPr/>
          </a:p>
        </p:txBody>
      </p:sp>
      <p:sp>
        <p:nvSpPr>
          <p:cNvPr id="8" name="Text Placeholder 10">
            <a:extLst>
              <a:ext uri="{FF2B5EF4-FFF2-40B4-BE49-F238E27FC236}">
                <a16:creationId xmlns:a16="http://schemas.microsoft.com/office/drawing/2014/main" id="{62C69F86-EB6F-4E6A-A481-EF2943D418E2}"/>
              </a:ext>
            </a:extLst>
          </p:cNvPr>
          <p:cNvSpPr>
            <a:spLocks noGrp="1"/>
          </p:cNvSpPr>
          <p:nvPr>
            <p:ph type="body" sz="quarter" idx="15" hasCustomPrompt="1"/>
          </p:nvPr>
        </p:nvSpPr>
        <p:spPr bwMode="white">
          <a:xfrm>
            <a:off x="4265612" y="3419022"/>
            <a:ext cx="3657600" cy="752020"/>
          </a:xfrm>
          <a:prstGeom prst="rect">
            <a:avLst/>
          </a:prstGeom>
        </p:spPr>
        <p:txBody>
          <a:bodyPr anchor="t">
            <a:normAutofit/>
          </a:bodyPr>
          <a:lstStyle>
            <a:lvl1pPr marL="0" indent="0" algn="ctr">
              <a:spcBef>
                <a:spcPts val="0"/>
              </a:spcBef>
              <a:buNone/>
              <a:defRPr sz="2400" b="1">
                <a:solidFill>
                  <a:srgbClr val="FFFFFF"/>
                </a:solidFill>
              </a:defRPr>
            </a:lvl1pPr>
            <a:lvl2pPr marL="0" indent="0" algn="ctr">
              <a:spcBef>
                <a:spcPts val="0"/>
              </a:spcBef>
              <a:buNone/>
              <a:defRPr sz="2400" b="1">
                <a:solidFill>
                  <a:srgbClr val="FFFFFF"/>
                </a:solidFill>
              </a:defRPr>
            </a:lvl2pPr>
            <a:lvl3pPr marL="0" indent="0" algn="ctr">
              <a:spcBef>
                <a:spcPts val="0"/>
              </a:spcBef>
              <a:buNone/>
              <a:defRPr sz="2400" b="1">
                <a:solidFill>
                  <a:srgbClr val="FFFFFF"/>
                </a:solidFill>
              </a:defRPr>
            </a:lvl3pPr>
            <a:lvl4pPr marL="0" indent="0" algn="ctr">
              <a:spcBef>
                <a:spcPts val="0"/>
              </a:spcBef>
              <a:buNone/>
              <a:defRPr sz="2400" b="1">
                <a:solidFill>
                  <a:srgbClr val="FFFFFF"/>
                </a:solidFill>
              </a:defRPr>
            </a:lvl4pPr>
            <a:lvl5pPr marL="0" indent="0" algn="ctr">
              <a:spcBef>
                <a:spcPts val="0"/>
              </a:spcBef>
              <a:buNone/>
              <a:defRPr sz="2400" b="1">
                <a:solidFill>
                  <a:srgbClr val="FFFFFF"/>
                </a:solidFill>
              </a:defRPr>
            </a:lvl5pPr>
            <a:lvl6pPr marL="0" indent="0" algn="ctr">
              <a:spcBef>
                <a:spcPts val="0"/>
              </a:spcBef>
              <a:buNone/>
              <a:defRPr sz="2400" b="1">
                <a:solidFill>
                  <a:srgbClr val="FFFFFF"/>
                </a:solidFill>
              </a:defRPr>
            </a:lvl6pPr>
            <a:lvl7pPr marL="0" indent="0" algn="ctr">
              <a:spcBef>
                <a:spcPts val="0"/>
              </a:spcBef>
              <a:buNone/>
              <a:defRPr sz="2400" b="1">
                <a:solidFill>
                  <a:srgbClr val="FFFFFF"/>
                </a:solidFill>
              </a:defRPr>
            </a:lvl7pPr>
            <a:lvl8pPr marL="0" indent="0" algn="ctr">
              <a:spcBef>
                <a:spcPts val="0"/>
              </a:spcBef>
              <a:buNone/>
              <a:defRPr sz="2400" b="1">
                <a:solidFill>
                  <a:srgbClr val="FFFFFF"/>
                </a:solidFill>
              </a:defRPr>
            </a:lvl8pPr>
            <a:lvl9pPr marL="0" indent="0" algn="ctr">
              <a:spcBef>
                <a:spcPts val="0"/>
              </a:spcBef>
              <a:buNone/>
              <a:defRPr sz="2400" b="1">
                <a:solidFill>
                  <a:srgbClr val="FFFFFF"/>
                </a:solidFill>
              </a:defRPr>
            </a:lvl9pPr>
          </a:lstStyle>
          <a:p>
            <a:pPr lvl="0"/>
            <a:r>
              <a:t>Click to add heading</a:t>
            </a:r>
          </a:p>
        </p:txBody>
      </p:sp>
      <p:sp>
        <p:nvSpPr>
          <p:cNvPr id="10" name="Text Placeholder 10">
            <a:extLst>
              <a:ext uri="{FF2B5EF4-FFF2-40B4-BE49-F238E27FC236}">
                <a16:creationId xmlns:a16="http://schemas.microsoft.com/office/drawing/2014/main" id="{72265DCB-702C-4B39-866D-759DBA9B8EFF}"/>
              </a:ext>
            </a:extLst>
          </p:cNvPr>
          <p:cNvSpPr>
            <a:spLocks noGrp="1"/>
          </p:cNvSpPr>
          <p:nvPr>
            <p:ph type="body" sz="quarter" idx="16"/>
          </p:nvPr>
        </p:nvSpPr>
        <p:spPr bwMode="white">
          <a:xfrm>
            <a:off x="4265612" y="4267200"/>
            <a:ext cx="3657600" cy="726620"/>
          </a:xfrm>
          <a:prstGeom prst="rect">
            <a:avLst/>
          </a:prstGeom>
        </p:spPr>
        <p:txBody>
          <a:bodyPr>
            <a:noAutofit/>
          </a:bodyPr>
          <a:lstStyle>
            <a:lvl1pPr marL="0" indent="0" algn="ctr">
              <a:spcBef>
                <a:spcPts val="0"/>
              </a:spcBef>
              <a:buNone/>
              <a:defRPr sz="1600" b="0">
                <a:solidFill>
                  <a:srgbClr val="FFFFFF"/>
                </a:solidFill>
              </a:defRPr>
            </a:lvl1pPr>
            <a:lvl2pPr marL="0" indent="0" algn="ctr">
              <a:spcBef>
                <a:spcPts val="0"/>
              </a:spcBef>
              <a:buNone/>
              <a:defRPr sz="1600" b="0">
                <a:solidFill>
                  <a:srgbClr val="FFFFFF"/>
                </a:solidFill>
              </a:defRPr>
            </a:lvl2pPr>
            <a:lvl3pPr marL="0" indent="0" algn="ctr">
              <a:spcBef>
                <a:spcPts val="0"/>
              </a:spcBef>
              <a:buNone/>
              <a:defRPr sz="1600" b="0">
                <a:solidFill>
                  <a:srgbClr val="FFFFFF"/>
                </a:solidFill>
              </a:defRPr>
            </a:lvl3pPr>
            <a:lvl4pPr marL="0" indent="0" algn="ctr">
              <a:spcBef>
                <a:spcPts val="0"/>
              </a:spcBef>
              <a:buNone/>
              <a:defRPr sz="1600" b="0">
                <a:solidFill>
                  <a:srgbClr val="FFFFFF"/>
                </a:solidFill>
              </a:defRPr>
            </a:lvl4pPr>
            <a:lvl5pPr marL="0" indent="0" algn="ctr">
              <a:spcBef>
                <a:spcPts val="0"/>
              </a:spcBef>
              <a:buNone/>
              <a:defRPr sz="1600" b="0">
                <a:solidFill>
                  <a:srgbClr val="FFFFFF"/>
                </a:solidFill>
              </a:defRPr>
            </a:lvl5pPr>
            <a:lvl6pPr marL="0" indent="0" algn="ctr">
              <a:spcBef>
                <a:spcPts val="0"/>
              </a:spcBef>
              <a:buNone/>
              <a:defRPr sz="1600" b="0">
                <a:solidFill>
                  <a:srgbClr val="FFFFFF"/>
                </a:solidFill>
              </a:defRPr>
            </a:lvl6pPr>
            <a:lvl7pPr marL="0" indent="0" algn="ctr">
              <a:spcBef>
                <a:spcPts val="0"/>
              </a:spcBef>
              <a:buNone/>
              <a:defRPr sz="1600" b="0">
                <a:solidFill>
                  <a:srgbClr val="FFFFFF"/>
                </a:solidFill>
              </a:defRPr>
            </a:lvl7pPr>
            <a:lvl8pPr marL="0" indent="0" algn="ctr">
              <a:spcBef>
                <a:spcPts val="0"/>
              </a:spcBef>
              <a:buNone/>
              <a:defRPr sz="1600" b="0">
                <a:solidFill>
                  <a:srgbClr val="FFFFFF"/>
                </a:solidFill>
              </a:defRPr>
            </a:lvl8pPr>
            <a:lvl9pPr marL="0" indent="0" algn="ctr">
              <a:spcBef>
                <a:spcPts val="0"/>
              </a:spcBef>
              <a:buNone/>
              <a:defRPr sz="1600" b="0">
                <a:solidFill>
                  <a:srgbClr val="FFFFFF"/>
                </a:solidFill>
              </a:defRPr>
            </a:lvl9pPr>
          </a:lstStyle>
          <a:p>
            <a:pPr lvl="0"/>
            <a:r>
              <a:rPr lang="en-US"/>
              <a:t>Click to edit Master text styles</a:t>
            </a:r>
          </a:p>
        </p:txBody>
      </p:sp>
      <p:sp>
        <p:nvSpPr>
          <p:cNvPr id="12" name="Title 3">
            <a:extLst>
              <a:ext uri="{FF2B5EF4-FFF2-40B4-BE49-F238E27FC236}">
                <a16:creationId xmlns:a16="http://schemas.microsoft.com/office/drawing/2014/main" id="{7229CF78-FD03-4D68-8B06-A070ACC258D5}"/>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a:t>[Title]</a:t>
            </a:r>
          </a:p>
        </p:txBody>
      </p:sp>
      <p:sp>
        <p:nvSpPr>
          <p:cNvPr id="11" name="Footer Placeholder 1">
            <a:extLst>
              <a:ext uri="{FF2B5EF4-FFF2-40B4-BE49-F238E27FC236}">
                <a16:creationId xmlns:a16="http://schemas.microsoft.com/office/drawing/2014/main" id="{F3E5A779-8138-44AD-8594-A3305B7734CF}"/>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a:t>© 2020 NTT DATA, Inc. All rights reserved.</a:t>
            </a:r>
          </a:p>
        </p:txBody>
      </p:sp>
      <p:sp>
        <p:nvSpPr>
          <p:cNvPr id="13" name="Slide Number Placeholder 2">
            <a:extLst>
              <a:ext uri="{FF2B5EF4-FFF2-40B4-BE49-F238E27FC236}">
                <a16:creationId xmlns:a16="http://schemas.microsoft.com/office/drawing/2014/main" id="{C64B3573-DB9B-417D-84AB-8F4B046431B3}"/>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3179869412"/>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with Full Image - BH-H">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p:nvPr>
        </p:nvSpPr>
        <p:spPr>
          <a:xfrm>
            <a:off x="0" y="457200"/>
            <a:ext cx="12192000" cy="6400800"/>
          </a:xfrm>
          <a:prstGeom prst="rect">
            <a:avLst/>
          </a:prstGeom>
        </p:spPr>
        <p:txBody>
          <a:bodyPr anchor="ctr"/>
          <a:lstStyle>
            <a:lvl1pPr marL="0" indent="0" algn="ctr">
              <a:buNone/>
              <a:defRPr/>
            </a:lvl1pPr>
          </a:lstStyle>
          <a:p>
            <a:r>
              <a:rPr lang="en-US"/>
              <a:t>Click icon to add picture</a:t>
            </a:r>
          </a:p>
        </p:txBody>
      </p:sp>
      <p:sp>
        <p:nvSpPr>
          <p:cNvPr id="5" name="Title 3">
            <a:extLst>
              <a:ext uri="{FF2B5EF4-FFF2-40B4-BE49-F238E27FC236}">
                <a16:creationId xmlns:a16="http://schemas.microsoft.com/office/drawing/2014/main" id="{9EF93357-ACE0-401E-B673-E62DD3B4B614}"/>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a:t>[Title]</a:t>
            </a:r>
          </a:p>
        </p:txBody>
      </p:sp>
      <p:sp>
        <p:nvSpPr>
          <p:cNvPr id="6" name="Footer Placeholder 1">
            <a:extLst>
              <a:ext uri="{FF2B5EF4-FFF2-40B4-BE49-F238E27FC236}">
                <a16:creationId xmlns:a16="http://schemas.microsoft.com/office/drawing/2014/main" id="{422B1381-D1EC-4B1F-A760-D0DE414C1F94}"/>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a:t>© 2020 NTT DATA, Inc. All rights reserved.</a:t>
            </a:r>
          </a:p>
        </p:txBody>
      </p:sp>
      <p:sp>
        <p:nvSpPr>
          <p:cNvPr id="7" name="Slide Number Placeholder 2">
            <a:extLst>
              <a:ext uri="{FF2B5EF4-FFF2-40B4-BE49-F238E27FC236}">
                <a16:creationId xmlns:a16="http://schemas.microsoft.com/office/drawing/2014/main" id="{387C637C-368D-4D98-8DB5-ECF98C4A6203}"/>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645643944"/>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with Image Band - BH-H">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28220791-D495-4D87-90C8-E922F6083CCD}"/>
              </a:ext>
            </a:extLst>
          </p:cNvPr>
          <p:cNvSpPr>
            <a:spLocks noGrp="1"/>
          </p:cNvSpPr>
          <p:nvPr>
            <p:ph type="pic" sz="quarter" idx="10"/>
          </p:nvPr>
        </p:nvSpPr>
        <p:spPr>
          <a:xfrm>
            <a:off x="0" y="1752600"/>
            <a:ext cx="12192000" cy="3378200"/>
          </a:xfrm>
          <a:prstGeom prst="rect">
            <a:avLst/>
          </a:prstGeom>
        </p:spPr>
        <p:txBody>
          <a:bodyPr anchor="ctr"/>
          <a:lstStyle>
            <a:lvl1pPr marL="0" indent="0" algn="ctr">
              <a:buNone/>
              <a:defRPr/>
            </a:lvl1pPr>
          </a:lstStyle>
          <a:p>
            <a:r>
              <a:rPr lang="en-US"/>
              <a:t>Click icon to add picture</a:t>
            </a:r>
          </a:p>
        </p:txBody>
      </p:sp>
      <p:sp>
        <p:nvSpPr>
          <p:cNvPr id="5" name="Footer Placeholder 1">
            <a:extLst>
              <a:ext uri="{FF2B5EF4-FFF2-40B4-BE49-F238E27FC236}">
                <a16:creationId xmlns:a16="http://schemas.microsoft.com/office/drawing/2014/main" id="{982ECDED-16BD-46CC-9E54-CE94F6377953}"/>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a:t>© 2020 NTT DATA, Inc. All rights reserved.</a:t>
            </a:r>
          </a:p>
        </p:txBody>
      </p:sp>
      <p:sp>
        <p:nvSpPr>
          <p:cNvPr id="7" name="Slide Number Placeholder 2">
            <a:extLst>
              <a:ext uri="{FF2B5EF4-FFF2-40B4-BE49-F238E27FC236}">
                <a16:creationId xmlns:a16="http://schemas.microsoft.com/office/drawing/2014/main" id="{E5BC33B8-03C1-47C6-B7A6-54A669710B80}"/>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1308406541"/>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member Team">
    <p:spTree>
      <p:nvGrpSpPr>
        <p:cNvPr id="1" name=""/>
        <p:cNvGrpSpPr/>
        <p:nvPr/>
      </p:nvGrpSpPr>
      <p:grpSpPr>
        <a:xfrm>
          <a:off x="0" y="0"/>
          <a:ext cx="0" cy="0"/>
          <a:chOff x="0" y="0"/>
          <a:chExt cx="0" cy="0"/>
        </a:xfrm>
      </p:grpSpPr>
      <p:sp>
        <p:nvSpPr>
          <p:cNvPr id="34" name="Rectangle 33"/>
          <p:cNvSpPr/>
          <p:nvPr userDrawn="1"/>
        </p:nvSpPr>
        <p:spPr>
          <a:xfrm>
            <a:off x="8082420" y="1001048"/>
            <a:ext cx="3583374" cy="14938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798"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Rectangle 34"/>
          <p:cNvSpPr/>
          <p:nvPr userDrawn="1"/>
        </p:nvSpPr>
        <p:spPr>
          <a:xfrm>
            <a:off x="562988" y="2652296"/>
            <a:ext cx="3583374" cy="14938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798"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Rectangle 30"/>
          <p:cNvSpPr/>
          <p:nvPr userDrawn="1"/>
        </p:nvSpPr>
        <p:spPr>
          <a:xfrm>
            <a:off x="564538" y="1001048"/>
            <a:ext cx="3583374" cy="14938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798"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Rectangle 32"/>
          <p:cNvSpPr/>
          <p:nvPr userDrawn="1"/>
        </p:nvSpPr>
        <p:spPr>
          <a:xfrm>
            <a:off x="4313616" y="1001048"/>
            <a:ext cx="3583374" cy="14938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798"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Picture Placeholder 7"/>
          <p:cNvSpPr>
            <a:spLocks noGrp="1"/>
          </p:cNvSpPr>
          <p:nvPr>
            <p:ph type="pic" sz="quarter" idx="14"/>
          </p:nvPr>
        </p:nvSpPr>
        <p:spPr bwMode="gray">
          <a:xfrm>
            <a:off x="619546" y="1071597"/>
            <a:ext cx="1353081" cy="1352730"/>
          </a:xfrm>
          <a:prstGeom prst="rect">
            <a:avLst/>
          </a:prstGeom>
          <a:solidFill>
            <a:schemeClr val="bg1"/>
          </a:solidFill>
          <a:effectLst/>
        </p:spPr>
        <p:txBody>
          <a:bodyPr tIns="91440"/>
          <a:lstStyle>
            <a:lvl1pPr marL="0" indent="0" algn="ctr">
              <a:buNone/>
              <a:defRPr sz="1400"/>
            </a:lvl1pPr>
          </a:lstStyle>
          <a:p>
            <a:r>
              <a:rPr lang="en-US"/>
              <a:t>Click icon to add picture</a:t>
            </a:r>
            <a:endParaRPr/>
          </a:p>
        </p:txBody>
      </p:sp>
      <p:sp>
        <p:nvSpPr>
          <p:cNvPr id="6" name="Picture Placeholder 7"/>
          <p:cNvSpPr>
            <a:spLocks noGrp="1"/>
          </p:cNvSpPr>
          <p:nvPr>
            <p:ph type="pic" sz="quarter" idx="16"/>
          </p:nvPr>
        </p:nvSpPr>
        <p:spPr bwMode="gray">
          <a:xfrm>
            <a:off x="4411217" y="1071597"/>
            <a:ext cx="1353081" cy="1352730"/>
          </a:xfrm>
          <a:prstGeom prst="rect">
            <a:avLst/>
          </a:prstGeom>
          <a:solidFill>
            <a:schemeClr val="bg1"/>
          </a:solidFill>
          <a:effectLst/>
        </p:spPr>
        <p:txBody>
          <a:bodyPr tIns="91440"/>
          <a:lstStyle>
            <a:lvl1pPr marL="0" indent="0" algn="ctr">
              <a:buNone/>
              <a:defRPr sz="1400"/>
            </a:lvl1pPr>
          </a:lstStyle>
          <a:p>
            <a:r>
              <a:rPr lang="en-US"/>
              <a:t>Click icon to add picture</a:t>
            </a:r>
            <a:endParaRPr/>
          </a:p>
        </p:txBody>
      </p:sp>
      <p:sp>
        <p:nvSpPr>
          <p:cNvPr id="7" name="Text Placeholder 10"/>
          <p:cNvSpPr>
            <a:spLocks noGrp="1"/>
          </p:cNvSpPr>
          <p:nvPr>
            <p:ph type="body" sz="quarter" idx="17" hasCustomPrompt="1"/>
          </p:nvPr>
        </p:nvSpPr>
        <p:spPr>
          <a:xfrm>
            <a:off x="2031317" y="990600"/>
            <a:ext cx="1993105" cy="231928"/>
          </a:xfrm>
          <a:prstGeom prst="rect">
            <a:avLst/>
          </a:prstGeom>
        </p:spPr>
        <p:txBody>
          <a:bodyPr lIns="0" rIns="0">
            <a:noAutofit/>
          </a:bodyPr>
          <a:lstStyle>
            <a:lvl1pPr marL="0" indent="0" algn="l">
              <a:spcBef>
                <a:spcPts val="0"/>
              </a:spcBef>
              <a:buNone/>
              <a:defRPr sz="1600" b="1">
                <a:solidFill>
                  <a:schemeClr val="bg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tx1"/>
                </a:solidFill>
              </a:defRPr>
            </a:lvl6pPr>
            <a:lvl7pPr marL="0" indent="0" algn="ctr">
              <a:spcBef>
                <a:spcPts val="0"/>
              </a:spcBef>
              <a:buNone/>
              <a:defRPr sz="1600" b="1">
                <a:solidFill>
                  <a:schemeClr val="tx1"/>
                </a:solidFill>
              </a:defRPr>
            </a:lvl7pPr>
            <a:lvl8pPr marL="0" indent="0" algn="ctr">
              <a:spcBef>
                <a:spcPts val="0"/>
              </a:spcBef>
              <a:buNone/>
              <a:defRPr sz="1600" b="1">
                <a:solidFill>
                  <a:schemeClr val="tx1"/>
                </a:solidFill>
              </a:defRPr>
            </a:lvl8pPr>
            <a:lvl9pPr marL="0" indent="0" algn="ctr">
              <a:spcBef>
                <a:spcPts val="0"/>
              </a:spcBef>
              <a:buNone/>
              <a:defRPr sz="1600" b="1">
                <a:solidFill>
                  <a:schemeClr val="tx1"/>
                </a:solidFill>
              </a:defRPr>
            </a:lvl9pPr>
          </a:lstStyle>
          <a:p>
            <a:pPr lvl="0"/>
            <a:r>
              <a:t>Click to add name</a:t>
            </a:r>
          </a:p>
        </p:txBody>
      </p:sp>
      <p:sp>
        <p:nvSpPr>
          <p:cNvPr id="8" name="Text Placeholder 10"/>
          <p:cNvSpPr>
            <a:spLocks noGrp="1"/>
          </p:cNvSpPr>
          <p:nvPr>
            <p:ph type="body" sz="quarter" idx="18" hasCustomPrompt="1"/>
          </p:nvPr>
        </p:nvSpPr>
        <p:spPr>
          <a:xfrm>
            <a:off x="2031317" y="1477587"/>
            <a:ext cx="1993105" cy="173837"/>
          </a:xfrm>
          <a:prstGeom prst="rect">
            <a:avLst/>
          </a:prstGeom>
        </p:spPr>
        <p:txBody>
          <a:bodyPr lIns="0" tIns="0" rIns="0">
            <a:noAutofit/>
          </a:bodyPr>
          <a:lstStyle>
            <a:lvl1pPr marL="0" indent="0" algn="l">
              <a:spcBef>
                <a:spcPts val="0"/>
              </a:spcBef>
              <a:buNone/>
              <a:defRPr sz="1200" b="0">
                <a:solidFill>
                  <a:schemeClr val="bg1"/>
                </a:solidFill>
              </a:defRPr>
            </a:lvl1pPr>
            <a:lvl2pPr marL="0" indent="0" algn="ctr">
              <a:spcBef>
                <a:spcPts val="0"/>
              </a:spcBef>
              <a:buNone/>
              <a:defRPr sz="1200" b="0">
                <a:solidFill>
                  <a:schemeClr val="tx1"/>
                </a:solidFill>
              </a:defRPr>
            </a:lvl2pPr>
            <a:lvl3pPr marL="0" indent="0" algn="ctr">
              <a:spcBef>
                <a:spcPts val="0"/>
              </a:spcBef>
              <a:buNone/>
              <a:defRPr sz="1200" b="0">
                <a:solidFill>
                  <a:schemeClr val="tx1"/>
                </a:solidFill>
              </a:defRPr>
            </a:lvl3pPr>
            <a:lvl4pPr marL="0" indent="0" algn="ctr">
              <a:spcBef>
                <a:spcPts val="0"/>
              </a:spcBef>
              <a:buNone/>
              <a:defRPr sz="1200" b="0">
                <a:solidFill>
                  <a:schemeClr val="tx1"/>
                </a:solidFill>
              </a:defRPr>
            </a:lvl4pPr>
            <a:lvl5pPr marL="0" indent="0" algn="ctr">
              <a:spcBef>
                <a:spcPts val="0"/>
              </a:spcBef>
              <a:buNone/>
              <a:defRPr sz="1200" b="0">
                <a:solidFill>
                  <a:schemeClr val="tx1"/>
                </a:solidFill>
              </a:defRPr>
            </a:lvl5pPr>
            <a:lvl6pPr marL="0" indent="0" algn="ctr">
              <a:spcBef>
                <a:spcPts val="0"/>
              </a:spcBef>
              <a:buNone/>
              <a:defRPr sz="1200" b="0">
                <a:solidFill>
                  <a:schemeClr val="tx1"/>
                </a:solidFill>
              </a:defRPr>
            </a:lvl6pPr>
            <a:lvl7pPr marL="0" indent="0" algn="ctr">
              <a:spcBef>
                <a:spcPts val="0"/>
              </a:spcBef>
              <a:buNone/>
              <a:defRPr sz="1200" b="0">
                <a:solidFill>
                  <a:schemeClr val="tx1"/>
                </a:solidFill>
              </a:defRPr>
            </a:lvl7pPr>
            <a:lvl8pPr marL="0" indent="0" algn="ctr">
              <a:spcBef>
                <a:spcPts val="0"/>
              </a:spcBef>
              <a:buNone/>
              <a:defRPr sz="1200" b="0">
                <a:solidFill>
                  <a:schemeClr val="tx1"/>
                </a:solidFill>
              </a:defRPr>
            </a:lvl8pPr>
            <a:lvl9pPr marL="0" indent="0" algn="ctr">
              <a:spcBef>
                <a:spcPts val="0"/>
              </a:spcBef>
              <a:buNone/>
              <a:defRPr sz="1200" b="0">
                <a:solidFill>
                  <a:schemeClr val="tx1"/>
                </a:solidFill>
              </a:defRPr>
            </a:lvl9pPr>
          </a:lstStyle>
          <a:p>
            <a:pPr lvl="0"/>
            <a:r>
              <a:t>Click to add title</a:t>
            </a:r>
          </a:p>
        </p:txBody>
      </p:sp>
      <p:sp>
        <p:nvSpPr>
          <p:cNvPr id="11" name="Text Placeholder 10"/>
          <p:cNvSpPr>
            <a:spLocks noGrp="1"/>
          </p:cNvSpPr>
          <p:nvPr>
            <p:ph type="body" sz="quarter" idx="21" hasCustomPrompt="1"/>
          </p:nvPr>
        </p:nvSpPr>
        <p:spPr>
          <a:xfrm>
            <a:off x="5829050" y="990600"/>
            <a:ext cx="1993105" cy="231928"/>
          </a:xfrm>
          <a:prstGeom prst="rect">
            <a:avLst/>
          </a:prstGeom>
        </p:spPr>
        <p:txBody>
          <a:bodyPr lIns="0" rIns="0">
            <a:noAutofit/>
          </a:bodyPr>
          <a:lstStyle>
            <a:lvl1pPr marL="0" indent="0" algn="l">
              <a:spcBef>
                <a:spcPts val="0"/>
              </a:spcBef>
              <a:buNone/>
              <a:defRPr sz="1600" b="1">
                <a:solidFill>
                  <a:schemeClr val="bg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tx1"/>
                </a:solidFill>
              </a:defRPr>
            </a:lvl6pPr>
            <a:lvl7pPr marL="0" indent="0" algn="ctr">
              <a:spcBef>
                <a:spcPts val="0"/>
              </a:spcBef>
              <a:buNone/>
              <a:defRPr sz="1600" b="1">
                <a:solidFill>
                  <a:schemeClr val="tx1"/>
                </a:solidFill>
              </a:defRPr>
            </a:lvl7pPr>
            <a:lvl8pPr marL="0" indent="0" algn="ctr">
              <a:spcBef>
                <a:spcPts val="0"/>
              </a:spcBef>
              <a:buNone/>
              <a:defRPr sz="1600" b="1">
                <a:solidFill>
                  <a:schemeClr val="tx1"/>
                </a:solidFill>
              </a:defRPr>
            </a:lvl8pPr>
            <a:lvl9pPr marL="0" indent="0" algn="ctr">
              <a:spcBef>
                <a:spcPts val="0"/>
              </a:spcBef>
              <a:buNone/>
              <a:defRPr sz="1600" b="1">
                <a:solidFill>
                  <a:schemeClr val="tx1"/>
                </a:solidFill>
              </a:defRPr>
            </a:lvl9pPr>
          </a:lstStyle>
          <a:p>
            <a:pPr lvl="0"/>
            <a:r>
              <a:t>Click to add name</a:t>
            </a:r>
          </a:p>
        </p:txBody>
      </p:sp>
      <p:sp>
        <p:nvSpPr>
          <p:cNvPr id="12" name="Text Placeholder 10"/>
          <p:cNvSpPr>
            <a:spLocks noGrp="1"/>
          </p:cNvSpPr>
          <p:nvPr>
            <p:ph type="body" sz="quarter" idx="22" hasCustomPrompt="1"/>
          </p:nvPr>
        </p:nvSpPr>
        <p:spPr>
          <a:xfrm>
            <a:off x="5829050" y="1477587"/>
            <a:ext cx="1993105" cy="173837"/>
          </a:xfrm>
          <a:prstGeom prst="rect">
            <a:avLst/>
          </a:prstGeom>
        </p:spPr>
        <p:txBody>
          <a:bodyPr lIns="0" tIns="0" rIns="0">
            <a:noAutofit/>
          </a:bodyPr>
          <a:lstStyle>
            <a:lvl1pPr marL="0" indent="0" algn="l">
              <a:spcBef>
                <a:spcPts val="0"/>
              </a:spcBef>
              <a:buNone/>
              <a:defRPr sz="1200" b="0">
                <a:solidFill>
                  <a:schemeClr val="bg1"/>
                </a:solidFill>
              </a:defRPr>
            </a:lvl1pPr>
            <a:lvl2pPr marL="0" indent="0" algn="ctr">
              <a:spcBef>
                <a:spcPts val="0"/>
              </a:spcBef>
              <a:buNone/>
              <a:defRPr sz="1200" b="0">
                <a:solidFill>
                  <a:schemeClr val="tx1"/>
                </a:solidFill>
              </a:defRPr>
            </a:lvl2pPr>
            <a:lvl3pPr marL="0" indent="0" algn="ctr">
              <a:spcBef>
                <a:spcPts val="0"/>
              </a:spcBef>
              <a:buNone/>
              <a:defRPr sz="1200" b="0">
                <a:solidFill>
                  <a:schemeClr val="tx1"/>
                </a:solidFill>
              </a:defRPr>
            </a:lvl3pPr>
            <a:lvl4pPr marL="0" indent="0" algn="ctr">
              <a:spcBef>
                <a:spcPts val="0"/>
              </a:spcBef>
              <a:buNone/>
              <a:defRPr sz="1200" b="0">
                <a:solidFill>
                  <a:schemeClr val="tx1"/>
                </a:solidFill>
              </a:defRPr>
            </a:lvl4pPr>
            <a:lvl5pPr marL="0" indent="0" algn="ctr">
              <a:spcBef>
                <a:spcPts val="0"/>
              </a:spcBef>
              <a:buNone/>
              <a:defRPr sz="1200" b="0">
                <a:solidFill>
                  <a:schemeClr val="tx1"/>
                </a:solidFill>
              </a:defRPr>
            </a:lvl5pPr>
            <a:lvl6pPr marL="0" indent="0" algn="ctr">
              <a:spcBef>
                <a:spcPts val="0"/>
              </a:spcBef>
              <a:buNone/>
              <a:defRPr sz="1200" b="0">
                <a:solidFill>
                  <a:schemeClr val="tx1"/>
                </a:solidFill>
              </a:defRPr>
            </a:lvl6pPr>
            <a:lvl7pPr marL="0" indent="0" algn="ctr">
              <a:spcBef>
                <a:spcPts val="0"/>
              </a:spcBef>
              <a:buNone/>
              <a:defRPr sz="1200" b="0">
                <a:solidFill>
                  <a:schemeClr val="tx1"/>
                </a:solidFill>
              </a:defRPr>
            </a:lvl7pPr>
            <a:lvl8pPr marL="0" indent="0" algn="ctr">
              <a:spcBef>
                <a:spcPts val="0"/>
              </a:spcBef>
              <a:buNone/>
              <a:defRPr sz="1200" b="0">
                <a:solidFill>
                  <a:schemeClr val="tx1"/>
                </a:solidFill>
              </a:defRPr>
            </a:lvl8pPr>
            <a:lvl9pPr marL="0" indent="0" algn="ctr">
              <a:spcBef>
                <a:spcPts val="0"/>
              </a:spcBef>
              <a:buNone/>
              <a:defRPr sz="1200" b="0">
                <a:solidFill>
                  <a:schemeClr val="tx1"/>
                </a:solidFill>
              </a:defRPr>
            </a:lvl9pPr>
          </a:lstStyle>
          <a:p>
            <a:pPr lvl="0"/>
            <a:r>
              <a:t>Click to add title</a:t>
            </a:r>
          </a:p>
        </p:txBody>
      </p:sp>
      <p:sp>
        <p:nvSpPr>
          <p:cNvPr id="13" name="Picture Placeholder 7"/>
          <p:cNvSpPr>
            <a:spLocks noGrp="1"/>
          </p:cNvSpPr>
          <p:nvPr>
            <p:ph type="pic" sz="quarter" idx="23"/>
          </p:nvPr>
        </p:nvSpPr>
        <p:spPr bwMode="gray">
          <a:xfrm>
            <a:off x="639227" y="2722845"/>
            <a:ext cx="1351818" cy="1352730"/>
          </a:xfrm>
          <a:prstGeom prst="rect">
            <a:avLst/>
          </a:prstGeom>
          <a:solidFill>
            <a:schemeClr val="bg1"/>
          </a:solidFill>
          <a:effectLst/>
        </p:spPr>
        <p:txBody>
          <a:bodyPr tIns="91440"/>
          <a:lstStyle>
            <a:lvl1pPr marL="0" indent="0" algn="ctr">
              <a:buNone/>
              <a:defRPr sz="1400"/>
            </a:lvl1pPr>
          </a:lstStyle>
          <a:p>
            <a:r>
              <a:rPr lang="en-US"/>
              <a:t>Click icon to add picture</a:t>
            </a:r>
            <a:endParaRPr/>
          </a:p>
        </p:txBody>
      </p:sp>
      <p:sp>
        <p:nvSpPr>
          <p:cNvPr id="15" name="Text Placeholder 10"/>
          <p:cNvSpPr>
            <a:spLocks noGrp="1"/>
          </p:cNvSpPr>
          <p:nvPr>
            <p:ph type="body" sz="quarter" idx="25" hasCustomPrompt="1"/>
          </p:nvPr>
        </p:nvSpPr>
        <p:spPr>
          <a:xfrm>
            <a:off x="2063363" y="2648330"/>
            <a:ext cx="1993105" cy="231928"/>
          </a:xfrm>
          <a:prstGeom prst="rect">
            <a:avLst/>
          </a:prstGeom>
        </p:spPr>
        <p:txBody>
          <a:bodyPr lIns="0" rIns="0">
            <a:noAutofit/>
          </a:bodyPr>
          <a:lstStyle>
            <a:lvl1pPr marL="0" indent="0" algn="l">
              <a:spcBef>
                <a:spcPts val="0"/>
              </a:spcBef>
              <a:buNone/>
              <a:defRPr sz="1600" b="1">
                <a:solidFill>
                  <a:schemeClr val="bg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tx1"/>
                </a:solidFill>
              </a:defRPr>
            </a:lvl6pPr>
            <a:lvl7pPr marL="0" indent="0" algn="ctr">
              <a:spcBef>
                <a:spcPts val="0"/>
              </a:spcBef>
              <a:buNone/>
              <a:defRPr sz="1600" b="1">
                <a:solidFill>
                  <a:schemeClr val="tx1"/>
                </a:solidFill>
              </a:defRPr>
            </a:lvl7pPr>
            <a:lvl8pPr marL="0" indent="0" algn="ctr">
              <a:spcBef>
                <a:spcPts val="0"/>
              </a:spcBef>
              <a:buNone/>
              <a:defRPr sz="1600" b="1">
                <a:solidFill>
                  <a:schemeClr val="tx1"/>
                </a:solidFill>
              </a:defRPr>
            </a:lvl8pPr>
            <a:lvl9pPr marL="0" indent="0" algn="ctr">
              <a:spcBef>
                <a:spcPts val="0"/>
              </a:spcBef>
              <a:buNone/>
              <a:defRPr sz="1600" b="1">
                <a:solidFill>
                  <a:schemeClr val="tx1"/>
                </a:solidFill>
              </a:defRPr>
            </a:lvl9pPr>
          </a:lstStyle>
          <a:p>
            <a:pPr lvl="0"/>
            <a:r>
              <a:t>Click to add name</a:t>
            </a:r>
          </a:p>
        </p:txBody>
      </p:sp>
      <p:sp>
        <p:nvSpPr>
          <p:cNvPr id="16" name="Text Placeholder 10"/>
          <p:cNvSpPr>
            <a:spLocks noGrp="1"/>
          </p:cNvSpPr>
          <p:nvPr>
            <p:ph type="body" sz="quarter" idx="26" hasCustomPrompt="1"/>
          </p:nvPr>
        </p:nvSpPr>
        <p:spPr>
          <a:xfrm>
            <a:off x="2063363" y="3135317"/>
            <a:ext cx="1993105" cy="173837"/>
          </a:xfrm>
          <a:prstGeom prst="rect">
            <a:avLst/>
          </a:prstGeom>
        </p:spPr>
        <p:txBody>
          <a:bodyPr lIns="0" tIns="0" rIns="0">
            <a:noAutofit/>
          </a:bodyPr>
          <a:lstStyle>
            <a:lvl1pPr marL="0" indent="0" algn="l">
              <a:spcBef>
                <a:spcPts val="0"/>
              </a:spcBef>
              <a:buNone/>
              <a:defRPr sz="1200" b="0">
                <a:solidFill>
                  <a:schemeClr val="bg1"/>
                </a:solidFill>
              </a:defRPr>
            </a:lvl1pPr>
            <a:lvl2pPr marL="0" indent="0" algn="ctr">
              <a:spcBef>
                <a:spcPts val="0"/>
              </a:spcBef>
              <a:buNone/>
              <a:defRPr sz="1200" b="0">
                <a:solidFill>
                  <a:schemeClr val="tx1"/>
                </a:solidFill>
              </a:defRPr>
            </a:lvl2pPr>
            <a:lvl3pPr marL="0" indent="0" algn="ctr">
              <a:spcBef>
                <a:spcPts val="0"/>
              </a:spcBef>
              <a:buNone/>
              <a:defRPr sz="1200" b="0">
                <a:solidFill>
                  <a:schemeClr val="tx1"/>
                </a:solidFill>
              </a:defRPr>
            </a:lvl3pPr>
            <a:lvl4pPr marL="0" indent="0" algn="ctr">
              <a:spcBef>
                <a:spcPts val="0"/>
              </a:spcBef>
              <a:buNone/>
              <a:defRPr sz="1200" b="0">
                <a:solidFill>
                  <a:schemeClr val="tx1"/>
                </a:solidFill>
              </a:defRPr>
            </a:lvl4pPr>
            <a:lvl5pPr marL="0" indent="0" algn="ctr">
              <a:spcBef>
                <a:spcPts val="0"/>
              </a:spcBef>
              <a:buNone/>
              <a:defRPr sz="1200" b="0">
                <a:solidFill>
                  <a:schemeClr val="tx1"/>
                </a:solidFill>
              </a:defRPr>
            </a:lvl5pPr>
            <a:lvl6pPr marL="0" indent="0" algn="ctr">
              <a:spcBef>
                <a:spcPts val="0"/>
              </a:spcBef>
              <a:buNone/>
              <a:defRPr sz="1200" b="0">
                <a:solidFill>
                  <a:schemeClr val="tx1"/>
                </a:solidFill>
              </a:defRPr>
            </a:lvl6pPr>
            <a:lvl7pPr marL="0" indent="0" algn="ctr">
              <a:spcBef>
                <a:spcPts val="0"/>
              </a:spcBef>
              <a:buNone/>
              <a:defRPr sz="1200" b="0">
                <a:solidFill>
                  <a:schemeClr val="tx1"/>
                </a:solidFill>
              </a:defRPr>
            </a:lvl7pPr>
            <a:lvl8pPr marL="0" indent="0" algn="ctr">
              <a:spcBef>
                <a:spcPts val="0"/>
              </a:spcBef>
              <a:buNone/>
              <a:defRPr sz="1200" b="0">
                <a:solidFill>
                  <a:schemeClr val="tx1"/>
                </a:solidFill>
              </a:defRPr>
            </a:lvl8pPr>
            <a:lvl9pPr marL="0" indent="0" algn="ctr">
              <a:spcBef>
                <a:spcPts val="0"/>
              </a:spcBef>
              <a:buNone/>
              <a:defRPr sz="1200" b="0">
                <a:solidFill>
                  <a:schemeClr val="tx1"/>
                </a:solidFill>
              </a:defRPr>
            </a:lvl9pPr>
          </a:lstStyle>
          <a:p>
            <a:pPr lvl="0"/>
            <a:r>
              <a:t>Click to add title</a:t>
            </a:r>
          </a:p>
        </p:txBody>
      </p:sp>
      <p:sp>
        <p:nvSpPr>
          <p:cNvPr id="22" name="Picture Placeholder 7"/>
          <p:cNvSpPr>
            <a:spLocks noGrp="1"/>
          </p:cNvSpPr>
          <p:nvPr>
            <p:ph type="pic" sz="quarter" idx="32"/>
          </p:nvPr>
        </p:nvSpPr>
        <p:spPr bwMode="gray">
          <a:xfrm>
            <a:off x="8159509" y="1071597"/>
            <a:ext cx="1353081" cy="1352730"/>
          </a:xfrm>
          <a:prstGeom prst="rect">
            <a:avLst/>
          </a:prstGeom>
          <a:solidFill>
            <a:schemeClr val="bg1"/>
          </a:solidFill>
          <a:effectLst/>
        </p:spPr>
        <p:txBody>
          <a:bodyPr tIns="91440"/>
          <a:lstStyle>
            <a:lvl1pPr marL="0" indent="0" algn="ctr">
              <a:buNone/>
              <a:defRPr sz="1400"/>
            </a:lvl1pPr>
          </a:lstStyle>
          <a:p>
            <a:r>
              <a:rPr lang="en-US"/>
              <a:t>Click icon to add picture</a:t>
            </a:r>
            <a:endParaRPr/>
          </a:p>
        </p:txBody>
      </p:sp>
      <p:sp>
        <p:nvSpPr>
          <p:cNvPr id="23" name="Text Placeholder 10"/>
          <p:cNvSpPr>
            <a:spLocks noGrp="1"/>
          </p:cNvSpPr>
          <p:nvPr>
            <p:ph type="body" sz="quarter" idx="33" hasCustomPrompt="1"/>
          </p:nvPr>
        </p:nvSpPr>
        <p:spPr>
          <a:xfrm>
            <a:off x="9573558" y="997082"/>
            <a:ext cx="1993105" cy="231928"/>
          </a:xfrm>
          <a:prstGeom prst="rect">
            <a:avLst/>
          </a:prstGeom>
        </p:spPr>
        <p:txBody>
          <a:bodyPr lIns="0" rIns="0">
            <a:noAutofit/>
          </a:bodyPr>
          <a:lstStyle>
            <a:lvl1pPr marL="0" indent="0" algn="l">
              <a:spcBef>
                <a:spcPts val="0"/>
              </a:spcBef>
              <a:buNone/>
              <a:defRPr sz="1600" b="1">
                <a:solidFill>
                  <a:schemeClr val="bg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tx1"/>
                </a:solidFill>
              </a:defRPr>
            </a:lvl6pPr>
            <a:lvl7pPr marL="0" indent="0" algn="ctr">
              <a:spcBef>
                <a:spcPts val="0"/>
              </a:spcBef>
              <a:buNone/>
              <a:defRPr sz="1600" b="1">
                <a:solidFill>
                  <a:schemeClr val="tx1"/>
                </a:solidFill>
              </a:defRPr>
            </a:lvl7pPr>
            <a:lvl8pPr marL="0" indent="0" algn="ctr">
              <a:spcBef>
                <a:spcPts val="0"/>
              </a:spcBef>
              <a:buNone/>
              <a:defRPr sz="1600" b="1">
                <a:solidFill>
                  <a:schemeClr val="tx1"/>
                </a:solidFill>
              </a:defRPr>
            </a:lvl8pPr>
            <a:lvl9pPr marL="0" indent="0" algn="ctr">
              <a:spcBef>
                <a:spcPts val="0"/>
              </a:spcBef>
              <a:buNone/>
              <a:defRPr sz="1600" b="1">
                <a:solidFill>
                  <a:schemeClr val="tx1"/>
                </a:solidFill>
              </a:defRPr>
            </a:lvl9pPr>
          </a:lstStyle>
          <a:p>
            <a:pPr lvl="0"/>
            <a:r>
              <a:t>Click to add name</a:t>
            </a:r>
          </a:p>
        </p:txBody>
      </p:sp>
      <p:sp>
        <p:nvSpPr>
          <p:cNvPr id="24" name="Text Placeholder 10"/>
          <p:cNvSpPr>
            <a:spLocks noGrp="1"/>
          </p:cNvSpPr>
          <p:nvPr>
            <p:ph type="body" sz="quarter" idx="34" hasCustomPrompt="1"/>
          </p:nvPr>
        </p:nvSpPr>
        <p:spPr>
          <a:xfrm>
            <a:off x="9573558" y="1484069"/>
            <a:ext cx="1993105" cy="173837"/>
          </a:xfrm>
          <a:prstGeom prst="rect">
            <a:avLst/>
          </a:prstGeom>
        </p:spPr>
        <p:txBody>
          <a:bodyPr lIns="0" tIns="0" rIns="0">
            <a:noAutofit/>
          </a:bodyPr>
          <a:lstStyle>
            <a:lvl1pPr marL="0" indent="0" algn="l">
              <a:spcBef>
                <a:spcPts val="0"/>
              </a:spcBef>
              <a:buNone/>
              <a:defRPr sz="1200" b="0">
                <a:solidFill>
                  <a:schemeClr val="bg1"/>
                </a:solidFill>
              </a:defRPr>
            </a:lvl1pPr>
            <a:lvl2pPr marL="0" indent="0" algn="ctr">
              <a:spcBef>
                <a:spcPts val="0"/>
              </a:spcBef>
              <a:buNone/>
              <a:defRPr sz="1200" b="0">
                <a:solidFill>
                  <a:schemeClr val="tx1"/>
                </a:solidFill>
              </a:defRPr>
            </a:lvl2pPr>
            <a:lvl3pPr marL="0" indent="0" algn="ctr">
              <a:spcBef>
                <a:spcPts val="0"/>
              </a:spcBef>
              <a:buNone/>
              <a:defRPr sz="1200" b="0">
                <a:solidFill>
                  <a:schemeClr val="tx1"/>
                </a:solidFill>
              </a:defRPr>
            </a:lvl3pPr>
            <a:lvl4pPr marL="0" indent="0" algn="ctr">
              <a:spcBef>
                <a:spcPts val="0"/>
              </a:spcBef>
              <a:buNone/>
              <a:defRPr sz="1200" b="0">
                <a:solidFill>
                  <a:schemeClr val="tx1"/>
                </a:solidFill>
              </a:defRPr>
            </a:lvl4pPr>
            <a:lvl5pPr marL="0" indent="0" algn="ctr">
              <a:spcBef>
                <a:spcPts val="0"/>
              </a:spcBef>
              <a:buNone/>
              <a:defRPr sz="1200" b="0">
                <a:solidFill>
                  <a:schemeClr val="tx1"/>
                </a:solidFill>
              </a:defRPr>
            </a:lvl5pPr>
            <a:lvl6pPr marL="0" indent="0" algn="ctr">
              <a:spcBef>
                <a:spcPts val="0"/>
              </a:spcBef>
              <a:buNone/>
              <a:defRPr sz="1200" b="0">
                <a:solidFill>
                  <a:schemeClr val="tx1"/>
                </a:solidFill>
              </a:defRPr>
            </a:lvl6pPr>
            <a:lvl7pPr marL="0" indent="0" algn="ctr">
              <a:spcBef>
                <a:spcPts val="0"/>
              </a:spcBef>
              <a:buNone/>
              <a:defRPr sz="1200" b="0">
                <a:solidFill>
                  <a:schemeClr val="tx1"/>
                </a:solidFill>
              </a:defRPr>
            </a:lvl7pPr>
            <a:lvl8pPr marL="0" indent="0" algn="ctr">
              <a:spcBef>
                <a:spcPts val="0"/>
              </a:spcBef>
              <a:buNone/>
              <a:defRPr sz="1200" b="0">
                <a:solidFill>
                  <a:schemeClr val="tx1"/>
                </a:solidFill>
              </a:defRPr>
            </a:lvl8pPr>
            <a:lvl9pPr marL="0" indent="0" algn="ctr">
              <a:spcBef>
                <a:spcPts val="0"/>
              </a:spcBef>
              <a:buNone/>
              <a:defRPr sz="1200" b="0">
                <a:solidFill>
                  <a:schemeClr val="tx1"/>
                </a:solidFill>
              </a:defRPr>
            </a:lvl9pPr>
          </a:lstStyle>
          <a:p>
            <a:pPr lvl="0"/>
            <a:r>
              <a:t>Click to add title</a:t>
            </a:r>
          </a:p>
        </p:txBody>
      </p:sp>
      <p:sp>
        <p:nvSpPr>
          <p:cNvPr id="26" name="Rectangle 25"/>
          <p:cNvSpPr/>
          <p:nvPr userDrawn="1"/>
        </p:nvSpPr>
        <p:spPr>
          <a:xfrm>
            <a:off x="4313616" y="2652296"/>
            <a:ext cx="3583374" cy="14938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798"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Picture Placeholder 7"/>
          <p:cNvSpPr>
            <a:spLocks noGrp="1"/>
          </p:cNvSpPr>
          <p:nvPr>
            <p:ph type="pic" sz="quarter" idx="35"/>
          </p:nvPr>
        </p:nvSpPr>
        <p:spPr bwMode="gray">
          <a:xfrm>
            <a:off x="4389854" y="2722845"/>
            <a:ext cx="1351818" cy="1352730"/>
          </a:xfrm>
          <a:prstGeom prst="rect">
            <a:avLst/>
          </a:prstGeom>
          <a:solidFill>
            <a:schemeClr val="bg1"/>
          </a:solidFill>
          <a:effectLst/>
        </p:spPr>
        <p:txBody>
          <a:bodyPr tIns="91440"/>
          <a:lstStyle>
            <a:lvl1pPr marL="0" indent="0" algn="ctr">
              <a:buNone/>
              <a:defRPr sz="1400"/>
            </a:lvl1pPr>
          </a:lstStyle>
          <a:p>
            <a:r>
              <a:rPr lang="en-US"/>
              <a:t>Click icon to add picture</a:t>
            </a:r>
            <a:endParaRPr/>
          </a:p>
        </p:txBody>
      </p:sp>
      <p:sp>
        <p:nvSpPr>
          <p:cNvPr id="28" name="Text Placeholder 10"/>
          <p:cNvSpPr>
            <a:spLocks noGrp="1"/>
          </p:cNvSpPr>
          <p:nvPr>
            <p:ph type="body" sz="quarter" idx="36" hasCustomPrompt="1"/>
          </p:nvPr>
        </p:nvSpPr>
        <p:spPr>
          <a:xfrm>
            <a:off x="5813991" y="2648330"/>
            <a:ext cx="1993105" cy="231928"/>
          </a:xfrm>
          <a:prstGeom prst="rect">
            <a:avLst/>
          </a:prstGeom>
        </p:spPr>
        <p:txBody>
          <a:bodyPr lIns="0" rIns="0">
            <a:noAutofit/>
          </a:bodyPr>
          <a:lstStyle>
            <a:lvl1pPr marL="0" indent="0" algn="l">
              <a:spcBef>
                <a:spcPts val="0"/>
              </a:spcBef>
              <a:buNone/>
              <a:defRPr sz="1600" b="1">
                <a:solidFill>
                  <a:schemeClr val="bg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tx1"/>
                </a:solidFill>
              </a:defRPr>
            </a:lvl6pPr>
            <a:lvl7pPr marL="0" indent="0" algn="ctr">
              <a:spcBef>
                <a:spcPts val="0"/>
              </a:spcBef>
              <a:buNone/>
              <a:defRPr sz="1600" b="1">
                <a:solidFill>
                  <a:schemeClr val="tx1"/>
                </a:solidFill>
              </a:defRPr>
            </a:lvl7pPr>
            <a:lvl8pPr marL="0" indent="0" algn="ctr">
              <a:spcBef>
                <a:spcPts val="0"/>
              </a:spcBef>
              <a:buNone/>
              <a:defRPr sz="1600" b="1">
                <a:solidFill>
                  <a:schemeClr val="tx1"/>
                </a:solidFill>
              </a:defRPr>
            </a:lvl8pPr>
            <a:lvl9pPr marL="0" indent="0" algn="ctr">
              <a:spcBef>
                <a:spcPts val="0"/>
              </a:spcBef>
              <a:buNone/>
              <a:defRPr sz="1600" b="1">
                <a:solidFill>
                  <a:schemeClr val="tx1"/>
                </a:solidFill>
              </a:defRPr>
            </a:lvl9pPr>
          </a:lstStyle>
          <a:p>
            <a:pPr lvl="0"/>
            <a:r>
              <a:t>Click to add name</a:t>
            </a:r>
          </a:p>
        </p:txBody>
      </p:sp>
      <p:sp>
        <p:nvSpPr>
          <p:cNvPr id="29" name="Text Placeholder 10"/>
          <p:cNvSpPr>
            <a:spLocks noGrp="1"/>
          </p:cNvSpPr>
          <p:nvPr>
            <p:ph type="body" sz="quarter" idx="37" hasCustomPrompt="1"/>
          </p:nvPr>
        </p:nvSpPr>
        <p:spPr>
          <a:xfrm>
            <a:off x="5813991" y="3135317"/>
            <a:ext cx="1993105" cy="173837"/>
          </a:xfrm>
          <a:prstGeom prst="rect">
            <a:avLst/>
          </a:prstGeom>
        </p:spPr>
        <p:txBody>
          <a:bodyPr lIns="0" tIns="0" rIns="0">
            <a:noAutofit/>
          </a:bodyPr>
          <a:lstStyle>
            <a:lvl1pPr marL="0" indent="0" algn="l">
              <a:spcBef>
                <a:spcPts val="0"/>
              </a:spcBef>
              <a:buNone/>
              <a:defRPr sz="1200" b="0">
                <a:solidFill>
                  <a:schemeClr val="bg1"/>
                </a:solidFill>
              </a:defRPr>
            </a:lvl1pPr>
            <a:lvl2pPr marL="0" indent="0" algn="ctr">
              <a:spcBef>
                <a:spcPts val="0"/>
              </a:spcBef>
              <a:buNone/>
              <a:defRPr sz="1200" b="0">
                <a:solidFill>
                  <a:schemeClr val="tx1"/>
                </a:solidFill>
              </a:defRPr>
            </a:lvl2pPr>
            <a:lvl3pPr marL="0" indent="0" algn="ctr">
              <a:spcBef>
                <a:spcPts val="0"/>
              </a:spcBef>
              <a:buNone/>
              <a:defRPr sz="1200" b="0">
                <a:solidFill>
                  <a:schemeClr val="tx1"/>
                </a:solidFill>
              </a:defRPr>
            </a:lvl3pPr>
            <a:lvl4pPr marL="0" indent="0" algn="ctr">
              <a:spcBef>
                <a:spcPts val="0"/>
              </a:spcBef>
              <a:buNone/>
              <a:defRPr sz="1200" b="0">
                <a:solidFill>
                  <a:schemeClr val="tx1"/>
                </a:solidFill>
              </a:defRPr>
            </a:lvl4pPr>
            <a:lvl5pPr marL="0" indent="0" algn="ctr">
              <a:spcBef>
                <a:spcPts val="0"/>
              </a:spcBef>
              <a:buNone/>
              <a:defRPr sz="1200" b="0">
                <a:solidFill>
                  <a:schemeClr val="tx1"/>
                </a:solidFill>
              </a:defRPr>
            </a:lvl5pPr>
            <a:lvl6pPr marL="0" indent="0" algn="ctr">
              <a:spcBef>
                <a:spcPts val="0"/>
              </a:spcBef>
              <a:buNone/>
              <a:defRPr sz="1200" b="0">
                <a:solidFill>
                  <a:schemeClr val="tx1"/>
                </a:solidFill>
              </a:defRPr>
            </a:lvl6pPr>
            <a:lvl7pPr marL="0" indent="0" algn="ctr">
              <a:spcBef>
                <a:spcPts val="0"/>
              </a:spcBef>
              <a:buNone/>
              <a:defRPr sz="1200" b="0">
                <a:solidFill>
                  <a:schemeClr val="tx1"/>
                </a:solidFill>
              </a:defRPr>
            </a:lvl7pPr>
            <a:lvl8pPr marL="0" indent="0" algn="ctr">
              <a:spcBef>
                <a:spcPts val="0"/>
              </a:spcBef>
              <a:buNone/>
              <a:defRPr sz="1200" b="0">
                <a:solidFill>
                  <a:schemeClr val="tx1"/>
                </a:solidFill>
              </a:defRPr>
            </a:lvl8pPr>
            <a:lvl9pPr marL="0" indent="0" algn="ctr">
              <a:spcBef>
                <a:spcPts val="0"/>
              </a:spcBef>
              <a:buNone/>
              <a:defRPr sz="1200" b="0">
                <a:solidFill>
                  <a:schemeClr val="tx1"/>
                </a:solidFill>
              </a:defRPr>
            </a:lvl9pPr>
          </a:lstStyle>
          <a:p>
            <a:pPr lvl="0"/>
            <a:r>
              <a:t>Click to add title</a:t>
            </a:r>
          </a:p>
        </p:txBody>
      </p:sp>
      <p:sp>
        <p:nvSpPr>
          <p:cNvPr id="30" name="Rectangle 29"/>
          <p:cNvSpPr/>
          <p:nvPr userDrawn="1"/>
        </p:nvSpPr>
        <p:spPr>
          <a:xfrm>
            <a:off x="8082420" y="2652296"/>
            <a:ext cx="3583374" cy="14938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798"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6" name="Rectangle 35"/>
          <p:cNvSpPr/>
          <p:nvPr userDrawn="1"/>
        </p:nvSpPr>
        <p:spPr>
          <a:xfrm>
            <a:off x="2403415" y="4314841"/>
            <a:ext cx="3583374" cy="14938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798"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7" name="Picture Placeholder 7"/>
          <p:cNvSpPr>
            <a:spLocks noGrp="1"/>
          </p:cNvSpPr>
          <p:nvPr>
            <p:ph type="pic" sz="quarter" idx="38"/>
          </p:nvPr>
        </p:nvSpPr>
        <p:spPr bwMode="gray">
          <a:xfrm>
            <a:off x="2479655" y="4385390"/>
            <a:ext cx="1351818" cy="1352730"/>
          </a:xfrm>
          <a:prstGeom prst="rect">
            <a:avLst/>
          </a:prstGeom>
          <a:solidFill>
            <a:schemeClr val="bg1"/>
          </a:solidFill>
          <a:effectLst/>
        </p:spPr>
        <p:txBody>
          <a:bodyPr tIns="91440"/>
          <a:lstStyle>
            <a:lvl1pPr marL="0" indent="0" algn="ctr">
              <a:buNone/>
              <a:defRPr sz="1400"/>
            </a:lvl1pPr>
          </a:lstStyle>
          <a:p>
            <a:r>
              <a:rPr lang="en-US"/>
              <a:t>Click icon to add picture</a:t>
            </a:r>
            <a:endParaRPr/>
          </a:p>
        </p:txBody>
      </p:sp>
      <p:sp>
        <p:nvSpPr>
          <p:cNvPr id="38" name="Text Placeholder 10"/>
          <p:cNvSpPr>
            <a:spLocks noGrp="1"/>
          </p:cNvSpPr>
          <p:nvPr>
            <p:ph type="body" sz="quarter" idx="39" hasCustomPrompt="1"/>
          </p:nvPr>
        </p:nvSpPr>
        <p:spPr>
          <a:xfrm>
            <a:off x="3903791" y="4310875"/>
            <a:ext cx="1993105" cy="231928"/>
          </a:xfrm>
          <a:prstGeom prst="rect">
            <a:avLst/>
          </a:prstGeom>
        </p:spPr>
        <p:txBody>
          <a:bodyPr lIns="0" rIns="0">
            <a:noAutofit/>
          </a:bodyPr>
          <a:lstStyle>
            <a:lvl1pPr marL="0" indent="0" algn="l">
              <a:spcBef>
                <a:spcPts val="0"/>
              </a:spcBef>
              <a:buNone/>
              <a:defRPr sz="1600" b="1">
                <a:solidFill>
                  <a:schemeClr val="bg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tx1"/>
                </a:solidFill>
              </a:defRPr>
            </a:lvl6pPr>
            <a:lvl7pPr marL="0" indent="0" algn="ctr">
              <a:spcBef>
                <a:spcPts val="0"/>
              </a:spcBef>
              <a:buNone/>
              <a:defRPr sz="1600" b="1">
                <a:solidFill>
                  <a:schemeClr val="tx1"/>
                </a:solidFill>
              </a:defRPr>
            </a:lvl7pPr>
            <a:lvl8pPr marL="0" indent="0" algn="ctr">
              <a:spcBef>
                <a:spcPts val="0"/>
              </a:spcBef>
              <a:buNone/>
              <a:defRPr sz="1600" b="1">
                <a:solidFill>
                  <a:schemeClr val="tx1"/>
                </a:solidFill>
              </a:defRPr>
            </a:lvl8pPr>
            <a:lvl9pPr marL="0" indent="0" algn="ctr">
              <a:spcBef>
                <a:spcPts val="0"/>
              </a:spcBef>
              <a:buNone/>
              <a:defRPr sz="1600" b="1">
                <a:solidFill>
                  <a:schemeClr val="tx1"/>
                </a:solidFill>
              </a:defRPr>
            </a:lvl9pPr>
          </a:lstStyle>
          <a:p>
            <a:pPr lvl="0"/>
            <a:r>
              <a:t>Click to add name</a:t>
            </a:r>
          </a:p>
        </p:txBody>
      </p:sp>
      <p:sp>
        <p:nvSpPr>
          <p:cNvPr id="39" name="Text Placeholder 10"/>
          <p:cNvSpPr>
            <a:spLocks noGrp="1"/>
          </p:cNvSpPr>
          <p:nvPr>
            <p:ph type="body" sz="quarter" idx="40" hasCustomPrompt="1"/>
          </p:nvPr>
        </p:nvSpPr>
        <p:spPr>
          <a:xfrm>
            <a:off x="3903791" y="4797862"/>
            <a:ext cx="1993105" cy="173837"/>
          </a:xfrm>
          <a:prstGeom prst="rect">
            <a:avLst/>
          </a:prstGeom>
        </p:spPr>
        <p:txBody>
          <a:bodyPr lIns="0" tIns="0" rIns="0">
            <a:noAutofit/>
          </a:bodyPr>
          <a:lstStyle>
            <a:lvl1pPr marL="0" indent="0" algn="l">
              <a:spcBef>
                <a:spcPts val="0"/>
              </a:spcBef>
              <a:buNone/>
              <a:defRPr sz="1200" b="0">
                <a:solidFill>
                  <a:schemeClr val="bg1"/>
                </a:solidFill>
              </a:defRPr>
            </a:lvl1pPr>
            <a:lvl2pPr marL="0" indent="0" algn="ctr">
              <a:spcBef>
                <a:spcPts val="0"/>
              </a:spcBef>
              <a:buNone/>
              <a:defRPr sz="1200" b="0">
                <a:solidFill>
                  <a:schemeClr val="tx1"/>
                </a:solidFill>
              </a:defRPr>
            </a:lvl2pPr>
            <a:lvl3pPr marL="0" indent="0" algn="ctr">
              <a:spcBef>
                <a:spcPts val="0"/>
              </a:spcBef>
              <a:buNone/>
              <a:defRPr sz="1200" b="0">
                <a:solidFill>
                  <a:schemeClr val="tx1"/>
                </a:solidFill>
              </a:defRPr>
            </a:lvl3pPr>
            <a:lvl4pPr marL="0" indent="0" algn="ctr">
              <a:spcBef>
                <a:spcPts val="0"/>
              </a:spcBef>
              <a:buNone/>
              <a:defRPr sz="1200" b="0">
                <a:solidFill>
                  <a:schemeClr val="tx1"/>
                </a:solidFill>
              </a:defRPr>
            </a:lvl4pPr>
            <a:lvl5pPr marL="0" indent="0" algn="ctr">
              <a:spcBef>
                <a:spcPts val="0"/>
              </a:spcBef>
              <a:buNone/>
              <a:defRPr sz="1200" b="0">
                <a:solidFill>
                  <a:schemeClr val="tx1"/>
                </a:solidFill>
              </a:defRPr>
            </a:lvl5pPr>
            <a:lvl6pPr marL="0" indent="0" algn="ctr">
              <a:spcBef>
                <a:spcPts val="0"/>
              </a:spcBef>
              <a:buNone/>
              <a:defRPr sz="1200" b="0">
                <a:solidFill>
                  <a:schemeClr val="tx1"/>
                </a:solidFill>
              </a:defRPr>
            </a:lvl6pPr>
            <a:lvl7pPr marL="0" indent="0" algn="ctr">
              <a:spcBef>
                <a:spcPts val="0"/>
              </a:spcBef>
              <a:buNone/>
              <a:defRPr sz="1200" b="0">
                <a:solidFill>
                  <a:schemeClr val="tx1"/>
                </a:solidFill>
              </a:defRPr>
            </a:lvl7pPr>
            <a:lvl8pPr marL="0" indent="0" algn="ctr">
              <a:spcBef>
                <a:spcPts val="0"/>
              </a:spcBef>
              <a:buNone/>
              <a:defRPr sz="1200" b="0">
                <a:solidFill>
                  <a:schemeClr val="tx1"/>
                </a:solidFill>
              </a:defRPr>
            </a:lvl8pPr>
            <a:lvl9pPr marL="0" indent="0" algn="ctr">
              <a:spcBef>
                <a:spcPts val="0"/>
              </a:spcBef>
              <a:buNone/>
              <a:defRPr sz="1200" b="0">
                <a:solidFill>
                  <a:schemeClr val="tx1"/>
                </a:solidFill>
              </a:defRPr>
            </a:lvl9pPr>
          </a:lstStyle>
          <a:p>
            <a:pPr lvl="0"/>
            <a:r>
              <a:t>Click to add title</a:t>
            </a:r>
          </a:p>
        </p:txBody>
      </p:sp>
      <p:sp>
        <p:nvSpPr>
          <p:cNvPr id="40" name="Picture Placeholder 7"/>
          <p:cNvSpPr>
            <a:spLocks noGrp="1"/>
          </p:cNvSpPr>
          <p:nvPr>
            <p:ph type="pic" sz="quarter" idx="41"/>
          </p:nvPr>
        </p:nvSpPr>
        <p:spPr bwMode="gray">
          <a:xfrm>
            <a:off x="8159509" y="2722845"/>
            <a:ext cx="1353081" cy="1352730"/>
          </a:xfrm>
          <a:prstGeom prst="rect">
            <a:avLst/>
          </a:prstGeom>
          <a:solidFill>
            <a:schemeClr val="bg1"/>
          </a:solidFill>
          <a:effectLst/>
        </p:spPr>
        <p:txBody>
          <a:bodyPr tIns="91440"/>
          <a:lstStyle>
            <a:lvl1pPr marL="0" indent="0" algn="ctr">
              <a:buNone/>
              <a:defRPr sz="1400"/>
            </a:lvl1pPr>
          </a:lstStyle>
          <a:p>
            <a:r>
              <a:rPr lang="en-US"/>
              <a:t>Click icon to add picture</a:t>
            </a:r>
            <a:endParaRPr/>
          </a:p>
        </p:txBody>
      </p:sp>
      <p:sp>
        <p:nvSpPr>
          <p:cNvPr id="41" name="Text Placeholder 10"/>
          <p:cNvSpPr>
            <a:spLocks noGrp="1"/>
          </p:cNvSpPr>
          <p:nvPr>
            <p:ph type="body" sz="quarter" idx="42" hasCustomPrompt="1"/>
          </p:nvPr>
        </p:nvSpPr>
        <p:spPr>
          <a:xfrm>
            <a:off x="9573558" y="2648330"/>
            <a:ext cx="1993105" cy="231928"/>
          </a:xfrm>
          <a:prstGeom prst="rect">
            <a:avLst/>
          </a:prstGeom>
        </p:spPr>
        <p:txBody>
          <a:bodyPr lIns="0" rIns="0">
            <a:noAutofit/>
          </a:bodyPr>
          <a:lstStyle>
            <a:lvl1pPr marL="0" indent="0" algn="l">
              <a:spcBef>
                <a:spcPts val="0"/>
              </a:spcBef>
              <a:buNone/>
              <a:defRPr sz="1600" b="1">
                <a:solidFill>
                  <a:schemeClr val="bg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tx1"/>
                </a:solidFill>
              </a:defRPr>
            </a:lvl6pPr>
            <a:lvl7pPr marL="0" indent="0" algn="ctr">
              <a:spcBef>
                <a:spcPts val="0"/>
              </a:spcBef>
              <a:buNone/>
              <a:defRPr sz="1600" b="1">
                <a:solidFill>
                  <a:schemeClr val="tx1"/>
                </a:solidFill>
              </a:defRPr>
            </a:lvl7pPr>
            <a:lvl8pPr marL="0" indent="0" algn="ctr">
              <a:spcBef>
                <a:spcPts val="0"/>
              </a:spcBef>
              <a:buNone/>
              <a:defRPr sz="1600" b="1">
                <a:solidFill>
                  <a:schemeClr val="tx1"/>
                </a:solidFill>
              </a:defRPr>
            </a:lvl8pPr>
            <a:lvl9pPr marL="0" indent="0" algn="ctr">
              <a:spcBef>
                <a:spcPts val="0"/>
              </a:spcBef>
              <a:buNone/>
              <a:defRPr sz="1600" b="1">
                <a:solidFill>
                  <a:schemeClr val="tx1"/>
                </a:solidFill>
              </a:defRPr>
            </a:lvl9pPr>
          </a:lstStyle>
          <a:p>
            <a:pPr lvl="0"/>
            <a:r>
              <a:t>Click to add name</a:t>
            </a:r>
          </a:p>
        </p:txBody>
      </p:sp>
      <p:sp>
        <p:nvSpPr>
          <p:cNvPr id="42" name="Text Placeholder 10"/>
          <p:cNvSpPr>
            <a:spLocks noGrp="1"/>
          </p:cNvSpPr>
          <p:nvPr>
            <p:ph type="body" sz="quarter" idx="43" hasCustomPrompt="1"/>
          </p:nvPr>
        </p:nvSpPr>
        <p:spPr>
          <a:xfrm>
            <a:off x="9573558" y="3135317"/>
            <a:ext cx="1993105" cy="173837"/>
          </a:xfrm>
          <a:prstGeom prst="rect">
            <a:avLst/>
          </a:prstGeom>
        </p:spPr>
        <p:txBody>
          <a:bodyPr lIns="0" tIns="0" rIns="0">
            <a:noAutofit/>
          </a:bodyPr>
          <a:lstStyle>
            <a:lvl1pPr marL="0" indent="0" algn="l">
              <a:spcBef>
                <a:spcPts val="0"/>
              </a:spcBef>
              <a:buNone/>
              <a:defRPr sz="1200" b="0">
                <a:solidFill>
                  <a:schemeClr val="bg1"/>
                </a:solidFill>
              </a:defRPr>
            </a:lvl1pPr>
            <a:lvl2pPr marL="0" indent="0" algn="ctr">
              <a:spcBef>
                <a:spcPts val="0"/>
              </a:spcBef>
              <a:buNone/>
              <a:defRPr sz="1200" b="0">
                <a:solidFill>
                  <a:schemeClr val="tx1"/>
                </a:solidFill>
              </a:defRPr>
            </a:lvl2pPr>
            <a:lvl3pPr marL="0" indent="0" algn="ctr">
              <a:spcBef>
                <a:spcPts val="0"/>
              </a:spcBef>
              <a:buNone/>
              <a:defRPr sz="1200" b="0">
                <a:solidFill>
                  <a:schemeClr val="tx1"/>
                </a:solidFill>
              </a:defRPr>
            </a:lvl3pPr>
            <a:lvl4pPr marL="0" indent="0" algn="ctr">
              <a:spcBef>
                <a:spcPts val="0"/>
              </a:spcBef>
              <a:buNone/>
              <a:defRPr sz="1200" b="0">
                <a:solidFill>
                  <a:schemeClr val="tx1"/>
                </a:solidFill>
              </a:defRPr>
            </a:lvl4pPr>
            <a:lvl5pPr marL="0" indent="0" algn="ctr">
              <a:spcBef>
                <a:spcPts val="0"/>
              </a:spcBef>
              <a:buNone/>
              <a:defRPr sz="1200" b="0">
                <a:solidFill>
                  <a:schemeClr val="tx1"/>
                </a:solidFill>
              </a:defRPr>
            </a:lvl5pPr>
            <a:lvl6pPr marL="0" indent="0" algn="ctr">
              <a:spcBef>
                <a:spcPts val="0"/>
              </a:spcBef>
              <a:buNone/>
              <a:defRPr sz="1200" b="0">
                <a:solidFill>
                  <a:schemeClr val="tx1"/>
                </a:solidFill>
              </a:defRPr>
            </a:lvl6pPr>
            <a:lvl7pPr marL="0" indent="0" algn="ctr">
              <a:spcBef>
                <a:spcPts val="0"/>
              </a:spcBef>
              <a:buNone/>
              <a:defRPr sz="1200" b="0">
                <a:solidFill>
                  <a:schemeClr val="tx1"/>
                </a:solidFill>
              </a:defRPr>
            </a:lvl7pPr>
            <a:lvl8pPr marL="0" indent="0" algn="ctr">
              <a:spcBef>
                <a:spcPts val="0"/>
              </a:spcBef>
              <a:buNone/>
              <a:defRPr sz="1200" b="0">
                <a:solidFill>
                  <a:schemeClr val="tx1"/>
                </a:solidFill>
              </a:defRPr>
            </a:lvl8pPr>
            <a:lvl9pPr marL="0" indent="0" algn="ctr">
              <a:spcBef>
                <a:spcPts val="0"/>
              </a:spcBef>
              <a:buNone/>
              <a:defRPr sz="1200" b="0">
                <a:solidFill>
                  <a:schemeClr val="tx1"/>
                </a:solidFill>
              </a:defRPr>
            </a:lvl9pPr>
          </a:lstStyle>
          <a:p>
            <a:pPr lvl="0"/>
            <a:r>
              <a:t>Click to add title</a:t>
            </a:r>
          </a:p>
        </p:txBody>
      </p:sp>
      <p:sp>
        <p:nvSpPr>
          <p:cNvPr id="43" name="Rectangle 42"/>
          <p:cNvSpPr/>
          <p:nvPr userDrawn="1"/>
        </p:nvSpPr>
        <p:spPr>
          <a:xfrm>
            <a:off x="6172220" y="4314841"/>
            <a:ext cx="3583374" cy="14938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798"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4" name="Picture Placeholder 7"/>
          <p:cNvSpPr>
            <a:spLocks noGrp="1"/>
          </p:cNvSpPr>
          <p:nvPr>
            <p:ph type="pic" sz="quarter" idx="44"/>
          </p:nvPr>
        </p:nvSpPr>
        <p:spPr bwMode="gray">
          <a:xfrm>
            <a:off x="6248458" y="4385390"/>
            <a:ext cx="1351818" cy="1352730"/>
          </a:xfrm>
          <a:prstGeom prst="rect">
            <a:avLst/>
          </a:prstGeom>
          <a:solidFill>
            <a:schemeClr val="bg1"/>
          </a:solidFill>
          <a:effectLst/>
        </p:spPr>
        <p:txBody>
          <a:bodyPr tIns="91440"/>
          <a:lstStyle>
            <a:lvl1pPr marL="0" indent="0" algn="ctr">
              <a:buNone/>
              <a:defRPr sz="1400"/>
            </a:lvl1pPr>
          </a:lstStyle>
          <a:p>
            <a:r>
              <a:rPr lang="en-US"/>
              <a:t>Click icon to add picture</a:t>
            </a:r>
            <a:endParaRPr/>
          </a:p>
        </p:txBody>
      </p:sp>
      <p:sp>
        <p:nvSpPr>
          <p:cNvPr id="45" name="Text Placeholder 10"/>
          <p:cNvSpPr>
            <a:spLocks noGrp="1"/>
          </p:cNvSpPr>
          <p:nvPr>
            <p:ph type="body" sz="quarter" idx="45" hasCustomPrompt="1"/>
          </p:nvPr>
        </p:nvSpPr>
        <p:spPr>
          <a:xfrm>
            <a:off x="7672595" y="4310875"/>
            <a:ext cx="1993105" cy="231928"/>
          </a:xfrm>
          <a:prstGeom prst="rect">
            <a:avLst/>
          </a:prstGeom>
        </p:spPr>
        <p:txBody>
          <a:bodyPr lIns="0" rIns="0">
            <a:noAutofit/>
          </a:bodyPr>
          <a:lstStyle>
            <a:lvl1pPr marL="0" indent="0" algn="l">
              <a:spcBef>
                <a:spcPts val="0"/>
              </a:spcBef>
              <a:buNone/>
              <a:defRPr sz="1600" b="1">
                <a:solidFill>
                  <a:schemeClr val="bg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tx1"/>
                </a:solidFill>
              </a:defRPr>
            </a:lvl6pPr>
            <a:lvl7pPr marL="0" indent="0" algn="ctr">
              <a:spcBef>
                <a:spcPts val="0"/>
              </a:spcBef>
              <a:buNone/>
              <a:defRPr sz="1600" b="1">
                <a:solidFill>
                  <a:schemeClr val="tx1"/>
                </a:solidFill>
              </a:defRPr>
            </a:lvl7pPr>
            <a:lvl8pPr marL="0" indent="0" algn="ctr">
              <a:spcBef>
                <a:spcPts val="0"/>
              </a:spcBef>
              <a:buNone/>
              <a:defRPr sz="1600" b="1">
                <a:solidFill>
                  <a:schemeClr val="tx1"/>
                </a:solidFill>
              </a:defRPr>
            </a:lvl8pPr>
            <a:lvl9pPr marL="0" indent="0" algn="ctr">
              <a:spcBef>
                <a:spcPts val="0"/>
              </a:spcBef>
              <a:buNone/>
              <a:defRPr sz="1600" b="1">
                <a:solidFill>
                  <a:schemeClr val="tx1"/>
                </a:solidFill>
              </a:defRPr>
            </a:lvl9pPr>
          </a:lstStyle>
          <a:p>
            <a:pPr lvl="0"/>
            <a:r>
              <a:t>Click to add name</a:t>
            </a:r>
          </a:p>
        </p:txBody>
      </p:sp>
      <p:sp>
        <p:nvSpPr>
          <p:cNvPr id="46" name="Text Placeholder 10"/>
          <p:cNvSpPr>
            <a:spLocks noGrp="1"/>
          </p:cNvSpPr>
          <p:nvPr>
            <p:ph type="body" sz="quarter" idx="46" hasCustomPrompt="1"/>
          </p:nvPr>
        </p:nvSpPr>
        <p:spPr>
          <a:xfrm>
            <a:off x="7672595" y="4797862"/>
            <a:ext cx="1993105" cy="173837"/>
          </a:xfrm>
          <a:prstGeom prst="rect">
            <a:avLst/>
          </a:prstGeom>
        </p:spPr>
        <p:txBody>
          <a:bodyPr lIns="0" tIns="0" rIns="0">
            <a:noAutofit/>
          </a:bodyPr>
          <a:lstStyle>
            <a:lvl1pPr marL="0" indent="0" algn="l">
              <a:spcBef>
                <a:spcPts val="0"/>
              </a:spcBef>
              <a:buNone/>
              <a:defRPr sz="1200" b="0">
                <a:solidFill>
                  <a:schemeClr val="bg1"/>
                </a:solidFill>
              </a:defRPr>
            </a:lvl1pPr>
            <a:lvl2pPr marL="0" indent="0" algn="ctr">
              <a:spcBef>
                <a:spcPts val="0"/>
              </a:spcBef>
              <a:buNone/>
              <a:defRPr sz="1200" b="0">
                <a:solidFill>
                  <a:schemeClr val="tx1"/>
                </a:solidFill>
              </a:defRPr>
            </a:lvl2pPr>
            <a:lvl3pPr marL="0" indent="0" algn="ctr">
              <a:spcBef>
                <a:spcPts val="0"/>
              </a:spcBef>
              <a:buNone/>
              <a:defRPr sz="1200" b="0">
                <a:solidFill>
                  <a:schemeClr val="tx1"/>
                </a:solidFill>
              </a:defRPr>
            </a:lvl3pPr>
            <a:lvl4pPr marL="0" indent="0" algn="ctr">
              <a:spcBef>
                <a:spcPts val="0"/>
              </a:spcBef>
              <a:buNone/>
              <a:defRPr sz="1200" b="0">
                <a:solidFill>
                  <a:schemeClr val="tx1"/>
                </a:solidFill>
              </a:defRPr>
            </a:lvl4pPr>
            <a:lvl5pPr marL="0" indent="0" algn="ctr">
              <a:spcBef>
                <a:spcPts val="0"/>
              </a:spcBef>
              <a:buNone/>
              <a:defRPr sz="1200" b="0">
                <a:solidFill>
                  <a:schemeClr val="tx1"/>
                </a:solidFill>
              </a:defRPr>
            </a:lvl5pPr>
            <a:lvl6pPr marL="0" indent="0" algn="ctr">
              <a:spcBef>
                <a:spcPts val="0"/>
              </a:spcBef>
              <a:buNone/>
              <a:defRPr sz="1200" b="0">
                <a:solidFill>
                  <a:schemeClr val="tx1"/>
                </a:solidFill>
              </a:defRPr>
            </a:lvl6pPr>
            <a:lvl7pPr marL="0" indent="0" algn="ctr">
              <a:spcBef>
                <a:spcPts val="0"/>
              </a:spcBef>
              <a:buNone/>
              <a:defRPr sz="1200" b="0">
                <a:solidFill>
                  <a:schemeClr val="tx1"/>
                </a:solidFill>
              </a:defRPr>
            </a:lvl7pPr>
            <a:lvl8pPr marL="0" indent="0" algn="ctr">
              <a:spcBef>
                <a:spcPts val="0"/>
              </a:spcBef>
              <a:buNone/>
              <a:defRPr sz="1200" b="0">
                <a:solidFill>
                  <a:schemeClr val="tx1"/>
                </a:solidFill>
              </a:defRPr>
            </a:lvl8pPr>
            <a:lvl9pPr marL="0" indent="0" algn="ctr">
              <a:spcBef>
                <a:spcPts val="0"/>
              </a:spcBef>
              <a:buNone/>
              <a:defRPr sz="1200" b="0">
                <a:solidFill>
                  <a:schemeClr val="tx1"/>
                </a:solidFill>
              </a:defRPr>
            </a:lvl9pPr>
          </a:lstStyle>
          <a:p>
            <a:pPr lvl="0"/>
            <a:r>
              <a:t>Click to add title</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347205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uccess Story (Unnamed)">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hasCustomPrompt="1"/>
          </p:nvPr>
        </p:nvSpPr>
        <p:spPr>
          <a:xfrm>
            <a:off x="0" y="457200"/>
            <a:ext cx="4114800" cy="6400800"/>
          </a:xfrm>
          <a:prstGeom prst="rect">
            <a:avLst/>
          </a:prstGeom>
        </p:spPr>
        <p:txBody>
          <a:bodyPr anchor="ctr"/>
          <a:lstStyle>
            <a:lvl1pPr marL="0" indent="0" algn="ctr">
              <a:buNone/>
              <a:defRPr sz="2000"/>
            </a:lvl1pPr>
          </a:lstStyle>
          <a:p>
            <a:r>
              <a:rPr lang="en-US"/>
              <a:t>7” x ‘ 4.5” @ 96dpi</a:t>
            </a:r>
          </a:p>
        </p:txBody>
      </p:sp>
      <p:sp>
        <p:nvSpPr>
          <p:cNvPr id="6" name="Footer Placeholder 1">
            <a:extLst>
              <a:ext uri="{FF2B5EF4-FFF2-40B4-BE49-F238E27FC236}">
                <a16:creationId xmlns:a16="http://schemas.microsoft.com/office/drawing/2014/main" id="{422B1381-D1EC-4B1F-A760-D0DE414C1F94}"/>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a:t>© 2020 NTT DATA, Inc. All rights reserved.</a:t>
            </a:r>
          </a:p>
        </p:txBody>
      </p:sp>
      <p:sp>
        <p:nvSpPr>
          <p:cNvPr id="7" name="Slide Number Placeholder 2">
            <a:extLst>
              <a:ext uri="{FF2B5EF4-FFF2-40B4-BE49-F238E27FC236}">
                <a16:creationId xmlns:a16="http://schemas.microsoft.com/office/drawing/2014/main" id="{387C637C-368D-4D98-8DB5-ECF98C4A6203}"/>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graphicFrame>
        <p:nvGraphicFramePr>
          <p:cNvPr id="8" name="Body Copy">
            <a:extLst>
              <a:ext uri="{FF2B5EF4-FFF2-40B4-BE49-F238E27FC236}">
                <a16:creationId xmlns:a16="http://schemas.microsoft.com/office/drawing/2014/main" id="{97B60F81-633F-4646-AA98-205101671A2A}"/>
              </a:ext>
            </a:extLst>
          </p:cNvPr>
          <p:cNvGraphicFramePr>
            <a:graphicFrameLocks noGrp="1"/>
          </p:cNvGraphicFramePr>
          <p:nvPr userDrawn="1">
            <p:extLst>
              <p:ext uri="{D42A27DB-BD31-4B8C-83A1-F6EECF244321}">
                <p14:modId xmlns:p14="http://schemas.microsoft.com/office/powerpoint/2010/main" val="1786447254"/>
              </p:ext>
            </p:extLst>
          </p:nvPr>
        </p:nvGraphicFramePr>
        <p:xfrm>
          <a:off x="4419600" y="1855716"/>
          <a:ext cx="7467600" cy="416716"/>
        </p:xfrm>
        <a:graphic>
          <a:graphicData uri="http://schemas.openxmlformats.org/drawingml/2006/table">
            <a:tbl>
              <a:tblPr firstRow="1" bandRow="1">
                <a:tableStyleId>{5C22544A-7EE6-4342-B048-85BDC9FD1C3A}</a:tableStyleId>
              </a:tblPr>
              <a:tblGrid>
                <a:gridCol w="2360780">
                  <a:extLst>
                    <a:ext uri="{9D8B030D-6E8A-4147-A177-3AD203B41FA5}">
                      <a16:colId xmlns:a16="http://schemas.microsoft.com/office/drawing/2014/main" val="946091691"/>
                    </a:ext>
                  </a:extLst>
                </a:gridCol>
                <a:gridCol w="192630">
                  <a:extLst>
                    <a:ext uri="{9D8B030D-6E8A-4147-A177-3AD203B41FA5}">
                      <a16:colId xmlns:a16="http://schemas.microsoft.com/office/drawing/2014/main" val="1729550602"/>
                    </a:ext>
                  </a:extLst>
                </a:gridCol>
                <a:gridCol w="2360780">
                  <a:extLst>
                    <a:ext uri="{9D8B030D-6E8A-4147-A177-3AD203B41FA5}">
                      <a16:colId xmlns:a16="http://schemas.microsoft.com/office/drawing/2014/main" val="1614543895"/>
                    </a:ext>
                  </a:extLst>
                </a:gridCol>
                <a:gridCol w="192630">
                  <a:extLst>
                    <a:ext uri="{9D8B030D-6E8A-4147-A177-3AD203B41FA5}">
                      <a16:colId xmlns:a16="http://schemas.microsoft.com/office/drawing/2014/main" val="4208229438"/>
                    </a:ext>
                  </a:extLst>
                </a:gridCol>
                <a:gridCol w="2360780">
                  <a:extLst>
                    <a:ext uri="{9D8B030D-6E8A-4147-A177-3AD203B41FA5}">
                      <a16:colId xmlns:a16="http://schemas.microsoft.com/office/drawing/2014/main" val="1081490778"/>
                    </a:ext>
                  </a:extLst>
                </a:gridCol>
              </a:tblGrid>
              <a:tr h="416716">
                <a:tc>
                  <a:txBody>
                    <a:bodyPr/>
                    <a:lstStyle/>
                    <a:p>
                      <a:r>
                        <a:rPr kumimoji="1" lang="en-US" sz="1800" b="0" kern="1200">
                          <a:solidFill>
                            <a:schemeClr val="accent2">
                              <a:lumMod val="75000"/>
                            </a:schemeClr>
                          </a:solidFill>
                          <a:latin typeface="+mn-lt"/>
                          <a:ea typeface="+mn-ea"/>
                          <a:cs typeface="+mn-cs"/>
                        </a:rPr>
                        <a:t>Business need</a:t>
                      </a:r>
                      <a:r>
                        <a:rPr kumimoji="1" lang="en-US" sz="2000" b="0" kern="1200">
                          <a:solidFill>
                            <a:schemeClr val="accent2">
                              <a:lumMod val="75000"/>
                            </a:schemeClr>
                          </a:solidFill>
                          <a:latin typeface="+mn-lt"/>
                          <a:ea typeface="+mn-ea"/>
                          <a:cs typeface="+mn-cs"/>
                        </a:rPr>
                        <a:t> </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a:solidFill>
                            <a:schemeClr val="accent2">
                              <a:lumMod val="75000"/>
                            </a:schemeClr>
                          </a:solidFill>
                          <a:latin typeface="+mn-lt"/>
                          <a:ea typeface="+mn-ea"/>
                          <a:cs typeface="+mn-cs"/>
                        </a:rPr>
                        <a:t>Solution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a:solidFill>
                            <a:schemeClr val="accent2">
                              <a:lumMod val="75000"/>
                            </a:schemeClr>
                          </a:solidFill>
                          <a:latin typeface="+mn-lt"/>
                          <a:ea typeface="+mn-ea"/>
                          <a:cs typeface="+mn-cs"/>
                        </a:rPr>
                        <a:t>Outcomes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64790786"/>
                  </a:ext>
                </a:extLst>
              </a:tr>
            </a:tbl>
          </a:graphicData>
        </a:graphic>
      </p:graphicFrame>
      <p:sp>
        <p:nvSpPr>
          <p:cNvPr id="9" name="Title 3">
            <a:extLst>
              <a:ext uri="{FF2B5EF4-FFF2-40B4-BE49-F238E27FC236}">
                <a16:creationId xmlns:a16="http://schemas.microsoft.com/office/drawing/2014/main" id="{4403474F-4C11-4C2F-9EC3-2AA63BBDF25F}"/>
              </a:ext>
            </a:extLst>
          </p:cNvPr>
          <p:cNvSpPr>
            <a:spLocks noGrp="1"/>
          </p:cNvSpPr>
          <p:nvPr>
            <p:ph type="title" hasCustomPrompt="1"/>
          </p:nvPr>
        </p:nvSpPr>
        <p:spPr>
          <a:xfrm>
            <a:off x="4419600" y="640080"/>
            <a:ext cx="7467600" cy="552204"/>
          </a:xfrm>
          <a:prstGeom prst="rect">
            <a:avLst/>
          </a:prstGeom>
        </p:spPr>
        <p:txBody>
          <a:bodyPr lIns="0" tIns="0" rIns="0" bIns="0" anchor="ctr" anchorCtr="0"/>
          <a:lstStyle>
            <a:lvl1pPr marL="0" indent="0">
              <a:defRPr lang="en-US" b="1" dirty="0">
                <a:solidFill>
                  <a:schemeClr val="accent2">
                    <a:lumMod val="75000"/>
                  </a:schemeClr>
                </a:solidFill>
              </a:defRPr>
            </a:lvl1pPr>
          </a:lstStyle>
          <a:p>
            <a:r>
              <a:rPr lang="en-US"/>
              <a:t>Generic Description of Client (Title Case)</a:t>
            </a:r>
          </a:p>
        </p:txBody>
      </p:sp>
      <p:sp>
        <p:nvSpPr>
          <p:cNvPr id="4" name="Text Placeholder 3">
            <a:extLst>
              <a:ext uri="{FF2B5EF4-FFF2-40B4-BE49-F238E27FC236}">
                <a16:creationId xmlns:a16="http://schemas.microsoft.com/office/drawing/2014/main" id="{B72E2D38-5330-481A-8A2D-27515EAB606D}"/>
              </a:ext>
            </a:extLst>
          </p:cNvPr>
          <p:cNvSpPr>
            <a:spLocks noGrp="1"/>
          </p:cNvSpPr>
          <p:nvPr>
            <p:ph type="body" sz="quarter" idx="13" hasCustomPrompt="1"/>
          </p:nvPr>
        </p:nvSpPr>
        <p:spPr>
          <a:xfrm>
            <a:off x="4419600" y="1295400"/>
            <a:ext cx="7467600" cy="457200"/>
          </a:xfrm>
          <a:prstGeom prst="rect">
            <a:avLst/>
          </a:prstGeom>
        </p:spPr>
        <p:txBody>
          <a:bodyPr lIns="0"/>
          <a:lstStyle>
            <a:lvl1pPr marL="0" indent="0">
              <a:buNone/>
              <a:defRPr sz="1800">
                <a:solidFill>
                  <a:schemeClr val="bg1">
                    <a:lumMod val="50000"/>
                  </a:schemeClr>
                </a:solidFill>
              </a:defRPr>
            </a:lvl1pPr>
            <a:lvl2pPr marL="609556" indent="0">
              <a:buNone/>
              <a:defRPr sz="1800">
                <a:solidFill>
                  <a:schemeClr val="bg1">
                    <a:lumMod val="50000"/>
                  </a:schemeClr>
                </a:solidFill>
              </a:defRPr>
            </a:lvl2pPr>
            <a:lvl3pPr marL="1219109" indent="0">
              <a:buNone/>
              <a:defRPr sz="1800">
                <a:solidFill>
                  <a:schemeClr val="bg1">
                    <a:lumMod val="50000"/>
                  </a:schemeClr>
                </a:solidFill>
              </a:defRPr>
            </a:lvl3pPr>
            <a:lvl4pPr marL="1828662" indent="0">
              <a:buNone/>
              <a:defRPr sz="1800">
                <a:solidFill>
                  <a:schemeClr val="bg1">
                    <a:lumMod val="50000"/>
                  </a:schemeClr>
                </a:solidFill>
              </a:defRPr>
            </a:lvl4pPr>
            <a:lvl5pPr marL="2438216" indent="0">
              <a:buNone/>
              <a:defRPr sz="1800">
                <a:solidFill>
                  <a:schemeClr val="bg1">
                    <a:lumMod val="50000"/>
                  </a:schemeClr>
                </a:solidFill>
              </a:defRPr>
            </a:lvl5pPr>
          </a:lstStyle>
          <a:p>
            <a:pPr lvl="0"/>
            <a:r>
              <a:rPr lang="en-US"/>
              <a:t>Subhead (Sentence case, no punctuation)</a:t>
            </a:r>
          </a:p>
        </p:txBody>
      </p:sp>
      <p:sp>
        <p:nvSpPr>
          <p:cNvPr id="11" name="Text Placeholder 10">
            <a:extLst>
              <a:ext uri="{FF2B5EF4-FFF2-40B4-BE49-F238E27FC236}">
                <a16:creationId xmlns:a16="http://schemas.microsoft.com/office/drawing/2014/main" id="{0C834197-400F-446C-8C06-80562BDF75A9}"/>
              </a:ext>
            </a:extLst>
          </p:cNvPr>
          <p:cNvSpPr>
            <a:spLocks noGrp="1"/>
          </p:cNvSpPr>
          <p:nvPr>
            <p:ph type="body" sz="quarter" idx="14" hasCustomPrompt="1"/>
          </p:nvPr>
        </p:nvSpPr>
        <p:spPr>
          <a:xfrm>
            <a:off x="4419599" y="2341245"/>
            <a:ext cx="2359152" cy="3886200"/>
          </a:xfrm>
          <a:prstGeom prst="rect">
            <a:avLst/>
          </a:prstGeom>
        </p:spPr>
        <p:txBody>
          <a:bodyPr lIns="0"/>
          <a:lstStyle>
            <a:lvl1pPr marL="0" indent="0" fontAlgn="base">
              <a:spcBef>
                <a:spcPct val="0"/>
              </a:spcBef>
              <a:spcAft>
                <a:spcPct val="0"/>
              </a:spcAft>
              <a:buNone/>
              <a:defRPr sz="1050"/>
            </a:lvl1pPr>
            <a:lvl2pPr marL="609556" indent="0">
              <a:buNone/>
              <a:defRPr sz="1050"/>
            </a:lvl2pPr>
            <a:lvl3pPr marL="1219109" indent="0">
              <a:buNone/>
              <a:defRPr sz="1050"/>
            </a:lvl3pPr>
            <a:lvl4pPr marL="1828662" indent="0">
              <a:buNone/>
              <a:defRPr sz="1050"/>
            </a:lvl4pPr>
            <a:lvl5pPr marL="2438216" indent="0">
              <a:buNone/>
              <a:defRPr sz="1050"/>
            </a:lvl5pPr>
          </a:lstStyle>
          <a:p>
            <a:r>
              <a:rPr lang="en-GB" sz="1050"/>
              <a:t>Example: The client needed to boost operational efficiency, flexibility and agility so it could continuously respond to customer demand.</a:t>
            </a:r>
          </a:p>
        </p:txBody>
      </p:sp>
      <p:sp>
        <p:nvSpPr>
          <p:cNvPr id="13" name="Text Placeholder 10">
            <a:extLst>
              <a:ext uri="{FF2B5EF4-FFF2-40B4-BE49-F238E27FC236}">
                <a16:creationId xmlns:a16="http://schemas.microsoft.com/office/drawing/2014/main" id="{E09CAB2B-0D59-4F3A-8262-32034F757D11}"/>
              </a:ext>
            </a:extLst>
          </p:cNvPr>
          <p:cNvSpPr>
            <a:spLocks noGrp="1"/>
          </p:cNvSpPr>
          <p:nvPr>
            <p:ph type="body" sz="quarter" idx="15" hasCustomPrompt="1"/>
          </p:nvPr>
        </p:nvSpPr>
        <p:spPr>
          <a:xfrm>
            <a:off x="6981825" y="2341245"/>
            <a:ext cx="2359152" cy="3886200"/>
          </a:xfrm>
          <a:prstGeom prst="rect">
            <a:avLst/>
          </a:prstGeom>
        </p:spPr>
        <p:txBody>
          <a:bodyPr lIns="0"/>
          <a:lstStyle>
            <a:lvl1pPr marL="0" indent="0" fontAlgn="base">
              <a:spcBef>
                <a:spcPct val="0"/>
              </a:spcBef>
              <a:spcAft>
                <a:spcPct val="0"/>
              </a:spcAft>
              <a:buNone/>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r>
              <a:rPr kumimoji="1" lang="en-GB" sz="1050" b="0" i="0" u="none" strike="noStrike" kern="1200" cap="none" spc="0" normalizeH="0" baseline="0" noProof="0">
                <a:ln>
                  <a:noFill/>
                </a:ln>
                <a:solidFill>
                  <a:srgbClr val="404040"/>
                </a:solidFill>
                <a:effectLst/>
                <a:uLnTx/>
                <a:uFillTx/>
                <a:latin typeface="+mn-lt"/>
                <a:cs typeface="+mn-cs"/>
              </a:rPr>
              <a:t>The client partners with </a:t>
            </a:r>
            <a:br>
              <a:rPr kumimoji="1" lang="en-GB" sz="1050" b="0" i="0" u="none" strike="noStrike" kern="1200" cap="none" spc="0" normalizeH="0" baseline="0" noProof="0">
                <a:ln>
                  <a:noFill/>
                </a:ln>
                <a:solidFill>
                  <a:srgbClr val="404040"/>
                </a:solidFill>
                <a:effectLst/>
                <a:uLnTx/>
                <a:uFillTx/>
                <a:latin typeface="+mn-lt"/>
                <a:cs typeface="+mn-cs"/>
              </a:rPr>
            </a:br>
            <a:r>
              <a:rPr kumimoji="1" lang="en-GB" sz="1050" b="0" i="0" u="none" strike="noStrike" kern="1200" cap="none" spc="0" normalizeH="0" baseline="0" noProof="0">
                <a:ln>
                  <a:noFill/>
                </a:ln>
                <a:solidFill>
                  <a:srgbClr val="404040"/>
                </a:solidFill>
                <a:effectLst/>
                <a:uLnTx/>
                <a:uFillTx/>
                <a:latin typeface="+mn-lt"/>
                <a:cs typeface="+mn-cs"/>
              </a:rPr>
              <a:t>NTT DATA to manage IT infrastructure services — covering data </a:t>
            </a:r>
            <a:r>
              <a:rPr kumimoji="1" lang="en-US" sz="1050" b="0" i="0" u="none" strike="noStrike" kern="1200" cap="none" spc="0" normalizeH="0" baseline="0" noProof="0">
                <a:ln>
                  <a:noFill/>
                </a:ln>
                <a:solidFill>
                  <a:srgbClr val="404040"/>
                </a:solidFill>
                <a:effectLst/>
                <a:uLnTx/>
                <a:uFillTx/>
                <a:latin typeface="+mn-lt"/>
                <a:cs typeface="+mn-cs"/>
              </a:rPr>
              <a:t>center</a:t>
            </a:r>
            <a:r>
              <a:rPr kumimoji="1" lang="en-GB" sz="1050" b="0" i="0" u="none" strike="noStrike" kern="1200" cap="none" spc="0" normalizeH="0" baseline="0" noProof="0">
                <a:ln>
                  <a:noFill/>
                </a:ln>
                <a:solidFill>
                  <a:srgbClr val="404040"/>
                </a:solidFill>
                <a:effectLst/>
                <a:uLnTx/>
                <a:uFillTx/>
                <a:latin typeface="+mn-lt"/>
                <a:cs typeface="+mn-cs"/>
              </a:rPr>
              <a:t> and help desk operations, security, servers, networking and messaging — so staff can focus on the core business.</a:t>
            </a:r>
            <a:endParaRPr lang="en-US" sz="1050"/>
          </a:p>
        </p:txBody>
      </p:sp>
      <p:sp>
        <p:nvSpPr>
          <p:cNvPr id="14" name="Text Placeholder 10">
            <a:extLst>
              <a:ext uri="{FF2B5EF4-FFF2-40B4-BE49-F238E27FC236}">
                <a16:creationId xmlns:a16="http://schemas.microsoft.com/office/drawing/2014/main" id="{04C75FEB-4BF0-4940-9459-71F22DCD8AD5}"/>
              </a:ext>
            </a:extLst>
          </p:cNvPr>
          <p:cNvSpPr>
            <a:spLocks noGrp="1"/>
          </p:cNvSpPr>
          <p:nvPr>
            <p:ph type="body" sz="quarter" idx="16" hasCustomPrompt="1"/>
          </p:nvPr>
        </p:nvSpPr>
        <p:spPr>
          <a:xfrm>
            <a:off x="9528048" y="2341245"/>
            <a:ext cx="2359152" cy="3886200"/>
          </a:xfrm>
          <a:prstGeom prst="rect">
            <a:avLst/>
          </a:prstGeom>
        </p:spPr>
        <p:txBody>
          <a:bodyPr lIns="0"/>
          <a:lstStyle>
            <a:lvl1pPr marL="227013" indent="-171450" fontAlgn="base">
              <a:spcBef>
                <a:spcPct val="0"/>
              </a:spcBef>
              <a:spcAft>
                <a:spcPts val="600"/>
              </a:spcAft>
              <a:buClr>
                <a:schemeClr val="accent2"/>
              </a:buClr>
              <a:buFont typeface="Arial" panose="020B0604020202020204" pitchFamily="34" charset="0"/>
              <a:buChar char="•"/>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pPr marL="227013" lvl="0" indent="-171450" fontAlgn="base">
              <a:spcBef>
                <a:spcPct val="0"/>
              </a:spcBef>
              <a:spcAft>
                <a:spcPts val="600"/>
              </a:spcAft>
              <a:buClr>
                <a:schemeClr val="accent2"/>
              </a:buClr>
              <a:buFont typeface="Arial" panose="020B0604020202020204" pitchFamily="34" charset="0"/>
              <a:buChar char="•"/>
            </a:pPr>
            <a:r>
              <a:rPr lang="en-US" sz="1050">
                <a:solidFill>
                  <a:srgbClr val="444444"/>
                </a:solidFill>
                <a:ea typeface="Museo Sans For Dell" pitchFamily="2" charset="0"/>
              </a:rPr>
              <a:t>Bullets</a:t>
            </a:r>
            <a:endParaRPr kumimoji="1" lang="en-US" sz="1050">
              <a:solidFill>
                <a:srgbClr val="444444"/>
              </a:solidFill>
              <a:ea typeface="Museo Sans For Dell" pitchFamily="2" charset="0"/>
            </a:endParaRPr>
          </a:p>
        </p:txBody>
      </p:sp>
      <p:sp>
        <p:nvSpPr>
          <p:cNvPr id="18" name="Text Placeholder 17">
            <a:extLst>
              <a:ext uri="{FF2B5EF4-FFF2-40B4-BE49-F238E27FC236}">
                <a16:creationId xmlns:a16="http://schemas.microsoft.com/office/drawing/2014/main" id="{F10DB331-BCC2-4933-82DD-8532EA7B4DB7}"/>
              </a:ext>
            </a:extLst>
          </p:cNvPr>
          <p:cNvSpPr>
            <a:spLocks noGrp="1"/>
          </p:cNvSpPr>
          <p:nvPr>
            <p:ph type="body" sz="quarter" idx="17" hasCustomPrompt="1"/>
          </p:nvPr>
        </p:nvSpPr>
        <p:spPr>
          <a:xfrm>
            <a:off x="4419600" y="4876800"/>
            <a:ext cx="7467600" cy="1060839"/>
          </a:xfrm>
          <a:prstGeom prst="rect">
            <a:avLst/>
          </a:prstGeom>
          <a:solidFill>
            <a:schemeClr val="accent4"/>
          </a:solidFill>
        </p:spPr>
        <p:txBody>
          <a:bodyPr anchor="ctr"/>
          <a:lstStyle>
            <a:lvl1pPr marL="0" indent="0" algn="ctr">
              <a:buNone/>
              <a:defRPr sz="1800" b="0">
                <a:solidFill>
                  <a:schemeClr val="bg1"/>
                </a:solidFill>
              </a:defRPr>
            </a:lvl1pPr>
          </a:lstStyle>
          <a:p>
            <a:pPr lvl="0"/>
            <a:r>
              <a:rPr lang="en-US"/>
              <a:t>-- Remove Before Presenting -- For the Development of “Success Stories” Only (unnamed or anonymous case studies)</a:t>
            </a:r>
          </a:p>
        </p:txBody>
      </p:sp>
    </p:spTree>
    <p:extLst>
      <p:ext uri="{BB962C8B-B14F-4D97-AF65-F5344CB8AC3E}">
        <p14:creationId xmlns:p14="http://schemas.microsoft.com/office/powerpoint/2010/main" val="628198456"/>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itle and Contents BH H">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62BC1F52-AD50-470C-8C75-935B482F2DC8}"/>
              </a:ext>
            </a:extLst>
          </p:cNvPr>
          <p:cNvSpPr txBox="1">
            <a:spLocks noGrp="1"/>
          </p:cNvSpPr>
          <p:nvPr>
            <p:ph type="sldNum" sz="quarter" idx="8"/>
          </p:nvPr>
        </p:nvSpPr>
        <p:spPr/>
        <p:txBody>
          <a:bodyPr/>
          <a:lstStyle>
            <a:lvl1pPr>
              <a:defRPr/>
            </a:lvl1pPr>
          </a:lstStyle>
          <a:p>
            <a:pPr lvl="0"/>
            <a:fld id="{24B60F82-85BD-47FB-8DD7-B02C53D431C6}" type="slidenum">
              <a:t>‹#›</a:t>
            </a:fld>
            <a:endParaRPr lang="en-US"/>
          </a:p>
        </p:txBody>
      </p:sp>
      <p:sp>
        <p:nvSpPr>
          <p:cNvPr id="3" name="Title 3">
            <a:extLst>
              <a:ext uri="{FF2B5EF4-FFF2-40B4-BE49-F238E27FC236}">
                <a16:creationId xmlns:a16="http://schemas.microsoft.com/office/drawing/2014/main" id="{17DF8FB5-A59F-4E54-BA4D-F6A4F9C08F3F}"/>
              </a:ext>
            </a:extLst>
          </p:cNvPr>
          <p:cNvSpPr txBox="1">
            <a:spLocks noGrp="1"/>
          </p:cNvSpPr>
          <p:nvPr>
            <p:ph type="title"/>
          </p:nvPr>
        </p:nvSpPr>
        <p:spPr>
          <a:xfrm>
            <a:off x="304796" y="640080"/>
            <a:ext cx="11582403" cy="552206"/>
          </a:xfrm>
          <a:prstGeom prst="rect">
            <a:avLst/>
          </a:prstGeom>
          <a:noFill/>
          <a:ln>
            <a:noFill/>
          </a:ln>
        </p:spPr>
        <p:txBody>
          <a:bodyPr vert="horz" wrap="square" lIns="0" tIns="0" rIns="0" bIns="0" anchor="t" anchorCtr="0" compatLnSpc="1">
            <a:noAutofit/>
          </a:bodyPr>
          <a:lstStyle>
            <a:lvl1pPr marL="0" marR="0" lvl="0" indent="0" defTabSz="609557" fontAlgn="auto">
              <a:lnSpc>
                <a:spcPct val="100000"/>
              </a:lnSpc>
              <a:spcBef>
                <a:spcPts val="0"/>
              </a:spcBef>
              <a:spcAft>
                <a:spcPts val="0"/>
              </a:spcAft>
              <a:tabLst/>
              <a:defRPr lang="en-US" sz="2400" b="0" i="0" u="none" strike="noStrike" cap="none" spc="0" baseline="0">
                <a:solidFill>
                  <a:srgbClr val="1C1C1C"/>
                </a:solidFill>
                <a:uFillTx/>
                <a:latin typeface="Arial"/>
                <a:ea typeface="Arial"/>
                <a:cs typeface="Arial"/>
              </a:defRPr>
            </a:lvl1pPr>
          </a:lstStyle>
          <a:p>
            <a:pPr lvl="0"/>
            <a:r>
              <a:rPr lang="en-US"/>
              <a:t>[Title]</a:t>
            </a:r>
          </a:p>
        </p:txBody>
      </p:sp>
    </p:spTree>
    <p:extLst>
      <p:ext uri="{BB962C8B-B14F-4D97-AF65-F5344CB8AC3E}">
        <p14:creationId xmlns:p14="http://schemas.microsoft.com/office/powerpoint/2010/main" val="2125946740"/>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s - BH-H">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9FEE01-6D38-4AFF-8E39-8403A0C9ED3A}"/>
              </a:ext>
            </a:extLst>
          </p:cNvPr>
          <p:cNvSpPr>
            <a:spLocks noGrp="1"/>
          </p:cNvSpPr>
          <p:nvPr>
            <p:ph idx="1"/>
          </p:nvPr>
        </p:nvSpPr>
        <p:spPr>
          <a:xfrm>
            <a:off x="304800" y="1447800"/>
            <a:ext cx="11582400" cy="477012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Footer Placeholder 1">
            <a:extLst>
              <a:ext uri="{FF2B5EF4-FFF2-40B4-BE49-F238E27FC236}">
                <a16:creationId xmlns:a16="http://schemas.microsoft.com/office/drawing/2014/main" id="{50BA91AD-94D7-45DB-9DC0-AA0B54CD690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a:t>© 2020 NTT DATA, Inc. All rights reserved.</a:t>
            </a:r>
          </a:p>
        </p:txBody>
      </p:sp>
      <p:sp>
        <p:nvSpPr>
          <p:cNvPr id="3" name="Slide Number Placeholder 2">
            <a:extLst>
              <a:ext uri="{FF2B5EF4-FFF2-40B4-BE49-F238E27FC236}">
                <a16:creationId xmlns:a16="http://schemas.microsoft.com/office/drawing/2014/main" id="{D2875DB9-62CF-4691-983F-E0B1CA6CEBD8}"/>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7" name="Title 3">
            <a:extLst>
              <a:ext uri="{FF2B5EF4-FFF2-40B4-BE49-F238E27FC236}">
                <a16:creationId xmlns:a16="http://schemas.microsoft.com/office/drawing/2014/main" id="{C2FECC32-09FA-4F0A-99B9-53FF86115D02}"/>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a:t>[Title]</a:t>
            </a:r>
          </a:p>
        </p:txBody>
      </p:sp>
    </p:spTree>
    <p:extLst>
      <p:ext uri="{BB962C8B-B14F-4D97-AF65-F5344CB8AC3E}">
        <p14:creationId xmlns:p14="http://schemas.microsoft.com/office/powerpoint/2010/main" val="2714189940"/>
      </p:ext>
    </p:extLst>
  </p:cSld>
  <p:clrMapOvr>
    <a:masterClrMapping/>
  </p:clrMapOvr>
  <p:extLst>
    <p:ext uri="{DCECCB84-F9BA-43D5-87BE-67443E8EF086}">
      <p15:sldGuideLst xmlns:p15="http://schemas.microsoft.com/office/powerpoint/2012/main">
        <p15:guide id="1" orient="horz" pos="912">
          <p15:clr>
            <a:srgbClr val="FBAE40"/>
          </p15:clr>
        </p15:guide>
        <p15:guide id="2" pos="3840" userDrawn="1">
          <p15:clr>
            <a:srgbClr val="FBAE40"/>
          </p15:clr>
        </p15:guide>
        <p15:guide id="3" pos="192" userDrawn="1">
          <p15:clr>
            <a:srgbClr val="FBAE40"/>
          </p15:clr>
        </p15:guide>
        <p15:guide id="4" pos="7488" userDrawn="1">
          <p15:clr>
            <a:srgbClr val="FBAE40"/>
          </p15:clr>
        </p15:guide>
        <p15:guide id="5" orient="horz" pos="28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member Team">
    <p:spTree>
      <p:nvGrpSpPr>
        <p:cNvPr id="1" name=""/>
        <p:cNvGrpSpPr/>
        <p:nvPr/>
      </p:nvGrpSpPr>
      <p:grpSpPr>
        <a:xfrm>
          <a:off x="0" y="0"/>
          <a:ext cx="0" cy="0"/>
          <a:chOff x="0" y="0"/>
          <a:chExt cx="0" cy="0"/>
        </a:xfrm>
      </p:grpSpPr>
      <p:sp>
        <p:nvSpPr>
          <p:cNvPr id="34" name="Rectangle 33"/>
          <p:cNvSpPr/>
          <p:nvPr userDrawn="1"/>
        </p:nvSpPr>
        <p:spPr>
          <a:xfrm>
            <a:off x="8082420" y="1001048"/>
            <a:ext cx="3583374" cy="14938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798"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Rectangle 34"/>
          <p:cNvSpPr/>
          <p:nvPr userDrawn="1"/>
        </p:nvSpPr>
        <p:spPr>
          <a:xfrm>
            <a:off x="562988" y="2652296"/>
            <a:ext cx="3583374" cy="14938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798"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Rectangle 30"/>
          <p:cNvSpPr/>
          <p:nvPr userDrawn="1"/>
        </p:nvSpPr>
        <p:spPr>
          <a:xfrm>
            <a:off x="564538" y="1001048"/>
            <a:ext cx="3583374" cy="14938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798"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Rectangle 32"/>
          <p:cNvSpPr/>
          <p:nvPr userDrawn="1"/>
        </p:nvSpPr>
        <p:spPr>
          <a:xfrm>
            <a:off x="4313616" y="1001048"/>
            <a:ext cx="3583374" cy="14938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798"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Picture Placeholder 7"/>
          <p:cNvSpPr>
            <a:spLocks noGrp="1"/>
          </p:cNvSpPr>
          <p:nvPr>
            <p:ph type="pic" sz="quarter" idx="14"/>
          </p:nvPr>
        </p:nvSpPr>
        <p:spPr bwMode="gray">
          <a:xfrm>
            <a:off x="619546" y="1071597"/>
            <a:ext cx="1353081" cy="1352730"/>
          </a:xfrm>
          <a:prstGeom prst="rect">
            <a:avLst/>
          </a:prstGeom>
          <a:solidFill>
            <a:schemeClr val="bg1"/>
          </a:solidFill>
          <a:effectLst/>
        </p:spPr>
        <p:txBody>
          <a:bodyPr tIns="91440"/>
          <a:lstStyle>
            <a:lvl1pPr marL="0" indent="0" algn="ctr">
              <a:buNone/>
              <a:defRPr sz="1400"/>
            </a:lvl1pPr>
          </a:lstStyle>
          <a:p>
            <a:r>
              <a:rPr lang="en-US"/>
              <a:t>Click icon to add picture</a:t>
            </a:r>
            <a:endParaRPr/>
          </a:p>
        </p:txBody>
      </p:sp>
      <p:sp>
        <p:nvSpPr>
          <p:cNvPr id="6" name="Picture Placeholder 7"/>
          <p:cNvSpPr>
            <a:spLocks noGrp="1"/>
          </p:cNvSpPr>
          <p:nvPr>
            <p:ph type="pic" sz="quarter" idx="16"/>
          </p:nvPr>
        </p:nvSpPr>
        <p:spPr bwMode="gray">
          <a:xfrm>
            <a:off x="4411217" y="1071597"/>
            <a:ext cx="1353081" cy="1352730"/>
          </a:xfrm>
          <a:prstGeom prst="rect">
            <a:avLst/>
          </a:prstGeom>
          <a:solidFill>
            <a:schemeClr val="bg1"/>
          </a:solidFill>
          <a:effectLst/>
        </p:spPr>
        <p:txBody>
          <a:bodyPr tIns="91440"/>
          <a:lstStyle>
            <a:lvl1pPr marL="0" indent="0" algn="ctr">
              <a:buNone/>
              <a:defRPr sz="1400"/>
            </a:lvl1pPr>
          </a:lstStyle>
          <a:p>
            <a:r>
              <a:rPr lang="en-US"/>
              <a:t>Click icon to add picture</a:t>
            </a:r>
            <a:endParaRPr/>
          </a:p>
        </p:txBody>
      </p:sp>
      <p:sp>
        <p:nvSpPr>
          <p:cNvPr id="7" name="Text Placeholder 10"/>
          <p:cNvSpPr>
            <a:spLocks noGrp="1"/>
          </p:cNvSpPr>
          <p:nvPr>
            <p:ph type="body" sz="quarter" idx="17" hasCustomPrompt="1"/>
          </p:nvPr>
        </p:nvSpPr>
        <p:spPr>
          <a:xfrm>
            <a:off x="2031317" y="990600"/>
            <a:ext cx="1993105" cy="231928"/>
          </a:xfrm>
          <a:prstGeom prst="rect">
            <a:avLst/>
          </a:prstGeom>
        </p:spPr>
        <p:txBody>
          <a:bodyPr lIns="0" rIns="0">
            <a:noAutofit/>
          </a:bodyPr>
          <a:lstStyle>
            <a:lvl1pPr marL="0" indent="0" algn="l">
              <a:spcBef>
                <a:spcPts val="0"/>
              </a:spcBef>
              <a:buNone/>
              <a:defRPr sz="1600" b="1">
                <a:solidFill>
                  <a:schemeClr val="bg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tx1"/>
                </a:solidFill>
              </a:defRPr>
            </a:lvl6pPr>
            <a:lvl7pPr marL="0" indent="0" algn="ctr">
              <a:spcBef>
                <a:spcPts val="0"/>
              </a:spcBef>
              <a:buNone/>
              <a:defRPr sz="1600" b="1">
                <a:solidFill>
                  <a:schemeClr val="tx1"/>
                </a:solidFill>
              </a:defRPr>
            </a:lvl7pPr>
            <a:lvl8pPr marL="0" indent="0" algn="ctr">
              <a:spcBef>
                <a:spcPts val="0"/>
              </a:spcBef>
              <a:buNone/>
              <a:defRPr sz="1600" b="1">
                <a:solidFill>
                  <a:schemeClr val="tx1"/>
                </a:solidFill>
              </a:defRPr>
            </a:lvl8pPr>
            <a:lvl9pPr marL="0" indent="0" algn="ctr">
              <a:spcBef>
                <a:spcPts val="0"/>
              </a:spcBef>
              <a:buNone/>
              <a:defRPr sz="1600" b="1">
                <a:solidFill>
                  <a:schemeClr val="tx1"/>
                </a:solidFill>
              </a:defRPr>
            </a:lvl9pPr>
          </a:lstStyle>
          <a:p>
            <a:pPr lvl="0"/>
            <a:r>
              <a:t>Click to add name</a:t>
            </a:r>
          </a:p>
        </p:txBody>
      </p:sp>
      <p:sp>
        <p:nvSpPr>
          <p:cNvPr id="8" name="Text Placeholder 10"/>
          <p:cNvSpPr>
            <a:spLocks noGrp="1"/>
          </p:cNvSpPr>
          <p:nvPr>
            <p:ph type="body" sz="quarter" idx="18" hasCustomPrompt="1"/>
          </p:nvPr>
        </p:nvSpPr>
        <p:spPr>
          <a:xfrm>
            <a:off x="2031317" y="1477587"/>
            <a:ext cx="1993105" cy="173837"/>
          </a:xfrm>
          <a:prstGeom prst="rect">
            <a:avLst/>
          </a:prstGeom>
        </p:spPr>
        <p:txBody>
          <a:bodyPr lIns="0" tIns="0" rIns="0">
            <a:noAutofit/>
          </a:bodyPr>
          <a:lstStyle>
            <a:lvl1pPr marL="0" indent="0" algn="l">
              <a:spcBef>
                <a:spcPts val="0"/>
              </a:spcBef>
              <a:buNone/>
              <a:defRPr sz="1200" b="0">
                <a:solidFill>
                  <a:schemeClr val="bg1"/>
                </a:solidFill>
              </a:defRPr>
            </a:lvl1pPr>
            <a:lvl2pPr marL="0" indent="0" algn="ctr">
              <a:spcBef>
                <a:spcPts val="0"/>
              </a:spcBef>
              <a:buNone/>
              <a:defRPr sz="1200" b="0">
                <a:solidFill>
                  <a:schemeClr val="tx1"/>
                </a:solidFill>
              </a:defRPr>
            </a:lvl2pPr>
            <a:lvl3pPr marL="0" indent="0" algn="ctr">
              <a:spcBef>
                <a:spcPts val="0"/>
              </a:spcBef>
              <a:buNone/>
              <a:defRPr sz="1200" b="0">
                <a:solidFill>
                  <a:schemeClr val="tx1"/>
                </a:solidFill>
              </a:defRPr>
            </a:lvl3pPr>
            <a:lvl4pPr marL="0" indent="0" algn="ctr">
              <a:spcBef>
                <a:spcPts val="0"/>
              </a:spcBef>
              <a:buNone/>
              <a:defRPr sz="1200" b="0">
                <a:solidFill>
                  <a:schemeClr val="tx1"/>
                </a:solidFill>
              </a:defRPr>
            </a:lvl4pPr>
            <a:lvl5pPr marL="0" indent="0" algn="ctr">
              <a:spcBef>
                <a:spcPts val="0"/>
              </a:spcBef>
              <a:buNone/>
              <a:defRPr sz="1200" b="0">
                <a:solidFill>
                  <a:schemeClr val="tx1"/>
                </a:solidFill>
              </a:defRPr>
            </a:lvl5pPr>
            <a:lvl6pPr marL="0" indent="0" algn="ctr">
              <a:spcBef>
                <a:spcPts val="0"/>
              </a:spcBef>
              <a:buNone/>
              <a:defRPr sz="1200" b="0">
                <a:solidFill>
                  <a:schemeClr val="tx1"/>
                </a:solidFill>
              </a:defRPr>
            </a:lvl6pPr>
            <a:lvl7pPr marL="0" indent="0" algn="ctr">
              <a:spcBef>
                <a:spcPts val="0"/>
              </a:spcBef>
              <a:buNone/>
              <a:defRPr sz="1200" b="0">
                <a:solidFill>
                  <a:schemeClr val="tx1"/>
                </a:solidFill>
              </a:defRPr>
            </a:lvl7pPr>
            <a:lvl8pPr marL="0" indent="0" algn="ctr">
              <a:spcBef>
                <a:spcPts val="0"/>
              </a:spcBef>
              <a:buNone/>
              <a:defRPr sz="1200" b="0">
                <a:solidFill>
                  <a:schemeClr val="tx1"/>
                </a:solidFill>
              </a:defRPr>
            </a:lvl8pPr>
            <a:lvl9pPr marL="0" indent="0" algn="ctr">
              <a:spcBef>
                <a:spcPts val="0"/>
              </a:spcBef>
              <a:buNone/>
              <a:defRPr sz="1200" b="0">
                <a:solidFill>
                  <a:schemeClr val="tx1"/>
                </a:solidFill>
              </a:defRPr>
            </a:lvl9pPr>
          </a:lstStyle>
          <a:p>
            <a:pPr lvl="0"/>
            <a:r>
              <a:t>Click to add title</a:t>
            </a:r>
          </a:p>
        </p:txBody>
      </p:sp>
      <p:sp>
        <p:nvSpPr>
          <p:cNvPr id="11" name="Text Placeholder 10"/>
          <p:cNvSpPr>
            <a:spLocks noGrp="1"/>
          </p:cNvSpPr>
          <p:nvPr>
            <p:ph type="body" sz="quarter" idx="21" hasCustomPrompt="1"/>
          </p:nvPr>
        </p:nvSpPr>
        <p:spPr>
          <a:xfrm>
            <a:off x="5829050" y="990600"/>
            <a:ext cx="1993105" cy="231928"/>
          </a:xfrm>
          <a:prstGeom prst="rect">
            <a:avLst/>
          </a:prstGeom>
        </p:spPr>
        <p:txBody>
          <a:bodyPr lIns="0" rIns="0">
            <a:noAutofit/>
          </a:bodyPr>
          <a:lstStyle>
            <a:lvl1pPr marL="0" indent="0" algn="l">
              <a:spcBef>
                <a:spcPts val="0"/>
              </a:spcBef>
              <a:buNone/>
              <a:defRPr sz="1600" b="1">
                <a:solidFill>
                  <a:schemeClr val="bg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tx1"/>
                </a:solidFill>
              </a:defRPr>
            </a:lvl6pPr>
            <a:lvl7pPr marL="0" indent="0" algn="ctr">
              <a:spcBef>
                <a:spcPts val="0"/>
              </a:spcBef>
              <a:buNone/>
              <a:defRPr sz="1600" b="1">
                <a:solidFill>
                  <a:schemeClr val="tx1"/>
                </a:solidFill>
              </a:defRPr>
            </a:lvl7pPr>
            <a:lvl8pPr marL="0" indent="0" algn="ctr">
              <a:spcBef>
                <a:spcPts val="0"/>
              </a:spcBef>
              <a:buNone/>
              <a:defRPr sz="1600" b="1">
                <a:solidFill>
                  <a:schemeClr val="tx1"/>
                </a:solidFill>
              </a:defRPr>
            </a:lvl8pPr>
            <a:lvl9pPr marL="0" indent="0" algn="ctr">
              <a:spcBef>
                <a:spcPts val="0"/>
              </a:spcBef>
              <a:buNone/>
              <a:defRPr sz="1600" b="1">
                <a:solidFill>
                  <a:schemeClr val="tx1"/>
                </a:solidFill>
              </a:defRPr>
            </a:lvl9pPr>
          </a:lstStyle>
          <a:p>
            <a:pPr lvl="0"/>
            <a:r>
              <a:t>Click to add name</a:t>
            </a:r>
          </a:p>
        </p:txBody>
      </p:sp>
      <p:sp>
        <p:nvSpPr>
          <p:cNvPr id="12" name="Text Placeholder 10"/>
          <p:cNvSpPr>
            <a:spLocks noGrp="1"/>
          </p:cNvSpPr>
          <p:nvPr>
            <p:ph type="body" sz="quarter" idx="22" hasCustomPrompt="1"/>
          </p:nvPr>
        </p:nvSpPr>
        <p:spPr>
          <a:xfrm>
            <a:off x="5829050" y="1477587"/>
            <a:ext cx="1993105" cy="173837"/>
          </a:xfrm>
          <a:prstGeom prst="rect">
            <a:avLst/>
          </a:prstGeom>
        </p:spPr>
        <p:txBody>
          <a:bodyPr lIns="0" tIns="0" rIns="0">
            <a:noAutofit/>
          </a:bodyPr>
          <a:lstStyle>
            <a:lvl1pPr marL="0" indent="0" algn="l">
              <a:spcBef>
                <a:spcPts val="0"/>
              </a:spcBef>
              <a:buNone/>
              <a:defRPr sz="1200" b="0">
                <a:solidFill>
                  <a:schemeClr val="bg1"/>
                </a:solidFill>
              </a:defRPr>
            </a:lvl1pPr>
            <a:lvl2pPr marL="0" indent="0" algn="ctr">
              <a:spcBef>
                <a:spcPts val="0"/>
              </a:spcBef>
              <a:buNone/>
              <a:defRPr sz="1200" b="0">
                <a:solidFill>
                  <a:schemeClr val="tx1"/>
                </a:solidFill>
              </a:defRPr>
            </a:lvl2pPr>
            <a:lvl3pPr marL="0" indent="0" algn="ctr">
              <a:spcBef>
                <a:spcPts val="0"/>
              </a:spcBef>
              <a:buNone/>
              <a:defRPr sz="1200" b="0">
                <a:solidFill>
                  <a:schemeClr val="tx1"/>
                </a:solidFill>
              </a:defRPr>
            </a:lvl3pPr>
            <a:lvl4pPr marL="0" indent="0" algn="ctr">
              <a:spcBef>
                <a:spcPts val="0"/>
              </a:spcBef>
              <a:buNone/>
              <a:defRPr sz="1200" b="0">
                <a:solidFill>
                  <a:schemeClr val="tx1"/>
                </a:solidFill>
              </a:defRPr>
            </a:lvl4pPr>
            <a:lvl5pPr marL="0" indent="0" algn="ctr">
              <a:spcBef>
                <a:spcPts val="0"/>
              </a:spcBef>
              <a:buNone/>
              <a:defRPr sz="1200" b="0">
                <a:solidFill>
                  <a:schemeClr val="tx1"/>
                </a:solidFill>
              </a:defRPr>
            </a:lvl5pPr>
            <a:lvl6pPr marL="0" indent="0" algn="ctr">
              <a:spcBef>
                <a:spcPts val="0"/>
              </a:spcBef>
              <a:buNone/>
              <a:defRPr sz="1200" b="0">
                <a:solidFill>
                  <a:schemeClr val="tx1"/>
                </a:solidFill>
              </a:defRPr>
            </a:lvl6pPr>
            <a:lvl7pPr marL="0" indent="0" algn="ctr">
              <a:spcBef>
                <a:spcPts val="0"/>
              </a:spcBef>
              <a:buNone/>
              <a:defRPr sz="1200" b="0">
                <a:solidFill>
                  <a:schemeClr val="tx1"/>
                </a:solidFill>
              </a:defRPr>
            </a:lvl7pPr>
            <a:lvl8pPr marL="0" indent="0" algn="ctr">
              <a:spcBef>
                <a:spcPts val="0"/>
              </a:spcBef>
              <a:buNone/>
              <a:defRPr sz="1200" b="0">
                <a:solidFill>
                  <a:schemeClr val="tx1"/>
                </a:solidFill>
              </a:defRPr>
            </a:lvl8pPr>
            <a:lvl9pPr marL="0" indent="0" algn="ctr">
              <a:spcBef>
                <a:spcPts val="0"/>
              </a:spcBef>
              <a:buNone/>
              <a:defRPr sz="1200" b="0">
                <a:solidFill>
                  <a:schemeClr val="tx1"/>
                </a:solidFill>
              </a:defRPr>
            </a:lvl9pPr>
          </a:lstStyle>
          <a:p>
            <a:pPr lvl="0"/>
            <a:r>
              <a:t>Click to add title</a:t>
            </a:r>
          </a:p>
        </p:txBody>
      </p:sp>
      <p:sp>
        <p:nvSpPr>
          <p:cNvPr id="13" name="Picture Placeholder 7"/>
          <p:cNvSpPr>
            <a:spLocks noGrp="1"/>
          </p:cNvSpPr>
          <p:nvPr>
            <p:ph type="pic" sz="quarter" idx="23"/>
          </p:nvPr>
        </p:nvSpPr>
        <p:spPr bwMode="gray">
          <a:xfrm>
            <a:off x="639227" y="2722845"/>
            <a:ext cx="1351818" cy="1352730"/>
          </a:xfrm>
          <a:prstGeom prst="rect">
            <a:avLst/>
          </a:prstGeom>
          <a:solidFill>
            <a:schemeClr val="bg1"/>
          </a:solidFill>
          <a:effectLst/>
        </p:spPr>
        <p:txBody>
          <a:bodyPr tIns="91440"/>
          <a:lstStyle>
            <a:lvl1pPr marL="0" indent="0" algn="ctr">
              <a:buNone/>
              <a:defRPr sz="1400"/>
            </a:lvl1pPr>
          </a:lstStyle>
          <a:p>
            <a:r>
              <a:rPr lang="en-US"/>
              <a:t>Click icon to add picture</a:t>
            </a:r>
            <a:endParaRPr/>
          </a:p>
        </p:txBody>
      </p:sp>
      <p:sp>
        <p:nvSpPr>
          <p:cNvPr id="15" name="Text Placeholder 10"/>
          <p:cNvSpPr>
            <a:spLocks noGrp="1"/>
          </p:cNvSpPr>
          <p:nvPr>
            <p:ph type="body" sz="quarter" idx="25" hasCustomPrompt="1"/>
          </p:nvPr>
        </p:nvSpPr>
        <p:spPr>
          <a:xfrm>
            <a:off x="2063363" y="2648330"/>
            <a:ext cx="1993105" cy="231928"/>
          </a:xfrm>
          <a:prstGeom prst="rect">
            <a:avLst/>
          </a:prstGeom>
        </p:spPr>
        <p:txBody>
          <a:bodyPr lIns="0" rIns="0">
            <a:noAutofit/>
          </a:bodyPr>
          <a:lstStyle>
            <a:lvl1pPr marL="0" indent="0" algn="l">
              <a:spcBef>
                <a:spcPts val="0"/>
              </a:spcBef>
              <a:buNone/>
              <a:defRPr sz="1600" b="1">
                <a:solidFill>
                  <a:schemeClr val="bg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tx1"/>
                </a:solidFill>
              </a:defRPr>
            </a:lvl6pPr>
            <a:lvl7pPr marL="0" indent="0" algn="ctr">
              <a:spcBef>
                <a:spcPts val="0"/>
              </a:spcBef>
              <a:buNone/>
              <a:defRPr sz="1600" b="1">
                <a:solidFill>
                  <a:schemeClr val="tx1"/>
                </a:solidFill>
              </a:defRPr>
            </a:lvl7pPr>
            <a:lvl8pPr marL="0" indent="0" algn="ctr">
              <a:spcBef>
                <a:spcPts val="0"/>
              </a:spcBef>
              <a:buNone/>
              <a:defRPr sz="1600" b="1">
                <a:solidFill>
                  <a:schemeClr val="tx1"/>
                </a:solidFill>
              </a:defRPr>
            </a:lvl8pPr>
            <a:lvl9pPr marL="0" indent="0" algn="ctr">
              <a:spcBef>
                <a:spcPts val="0"/>
              </a:spcBef>
              <a:buNone/>
              <a:defRPr sz="1600" b="1">
                <a:solidFill>
                  <a:schemeClr val="tx1"/>
                </a:solidFill>
              </a:defRPr>
            </a:lvl9pPr>
          </a:lstStyle>
          <a:p>
            <a:pPr lvl="0"/>
            <a:r>
              <a:t>Click to add name</a:t>
            </a:r>
          </a:p>
        </p:txBody>
      </p:sp>
      <p:sp>
        <p:nvSpPr>
          <p:cNvPr id="16" name="Text Placeholder 10"/>
          <p:cNvSpPr>
            <a:spLocks noGrp="1"/>
          </p:cNvSpPr>
          <p:nvPr>
            <p:ph type="body" sz="quarter" idx="26" hasCustomPrompt="1"/>
          </p:nvPr>
        </p:nvSpPr>
        <p:spPr>
          <a:xfrm>
            <a:off x="2063363" y="3135317"/>
            <a:ext cx="1993105" cy="173837"/>
          </a:xfrm>
          <a:prstGeom prst="rect">
            <a:avLst/>
          </a:prstGeom>
        </p:spPr>
        <p:txBody>
          <a:bodyPr lIns="0" tIns="0" rIns="0">
            <a:noAutofit/>
          </a:bodyPr>
          <a:lstStyle>
            <a:lvl1pPr marL="0" indent="0" algn="l">
              <a:spcBef>
                <a:spcPts val="0"/>
              </a:spcBef>
              <a:buNone/>
              <a:defRPr sz="1200" b="0">
                <a:solidFill>
                  <a:schemeClr val="bg1"/>
                </a:solidFill>
              </a:defRPr>
            </a:lvl1pPr>
            <a:lvl2pPr marL="0" indent="0" algn="ctr">
              <a:spcBef>
                <a:spcPts val="0"/>
              </a:spcBef>
              <a:buNone/>
              <a:defRPr sz="1200" b="0">
                <a:solidFill>
                  <a:schemeClr val="tx1"/>
                </a:solidFill>
              </a:defRPr>
            </a:lvl2pPr>
            <a:lvl3pPr marL="0" indent="0" algn="ctr">
              <a:spcBef>
                <a:spcPts val="0"/>
              </a:spcBef>
              <a:buNone/>
              <a:defRPr sz="1200" b="0">
                <a:solidFill>
                  <a:schemeClr val="tx1"/>
                </a:solidFill>
              </a:defRPr>
            </a:lvl3pPr>
            <a:lvl4pPr marL="0" indent="0" algn="ctr">
              <a:spcBef>
                <a:spcPts val="0"/>
              </a:spcBef>
              <a:buNone/>
              <a:defRPr sz="1200" b="0">
                <a:solidFill>
                  <a:schemeClr val="tx1"/>
                </a:solidFill>
              </a:defRPr>
            </a:lvl4pPr>
            <a:lvl5pPr marL="0" indent="0" algn="ctr">
              <a:spcBef>
                <a:spcPts val="0"/>
              </a:spcBef>
              <a:buNone/>
              <a:defRPr sz="1200" b="0">
                <a:solidFill>
                  <a:schemeClr val="tx1"/>
                </a:solidFill>
              </a:defRPr>
            </a:lvl5pPr>
            <a:lvl6pPr marL="0" indent="0" algn="ctr">
              <a:spcBef>
                <a:spcPts val="0"/>
              </a:spcBef>
              <a:buNone/>
              <a:defRPr sz="1200" b="0">
                <a:solidFill>
                  <a:schemeClr val="tx1"/>
                </a:solidFill>
              </a:defRPr>
            </a:lvl6pPr>
            <a:lvl7pPr marL="0" indent="0" algn="ctr">
              <a:spcBef>
                <a:spcPts val="0"/>
              </a:spcBef>
              <a:buNone/>
              <a:defRPr sz="1200" b="0">
                <a:solidFill>
                  <a:schemeClr val="tx1"/>
                </a:solidFill>
              </a:defRPr>
            </a:lvl7pPr>
            <a:lvl8pPr marL="0" indent="0" algn="ctr">
              <a:spcBef>
                <a:spcPts val="0"/>
              </a:spcBef>
              <a:buNone/>
              <a:defRPr sz="1200" b="0">
                <a:solidFill>
                  <a:schemeClr val="tx1"/>
                </a:solidFill>
              </a:defRPr>
            </a:lvl8pPr>
            <a:lvl9pPr marL="0" indent="0" algn="ctr">
              <a:spcBef>
                <a:spcPts val="0"/>
              </a:spcBef>
              <a:buNone/>
              <a:defRPr sz="1200" b="0">
                <a:solidFill>
                  <a:schemeClr val="tx1"/>
                </a:solidFill>
              </a:defRPr>
            </a:lvl9pPr>
          </a:lstStyle>
          <a:p>
            <a:pPr lvl="0"/>
            <a:r>
              <a:t>Click to add title</a:t>
            </a:r>
          </a:p>
        </p:txBody>
      </p:sp>
      <p:sp>
        <p:nvSpPr>
          <p:cNvPr id="22" name="Picture Placeholder 7"/>
          <p:cNvSpPr>
            <a:spLocks noGrp="1"/>
          </p:cNvSpPr>
          <p:nvPr>
            <p:ph type="pic" sz="quarter" idx="32"/>
          </p:nvPr>
        </p:nvSpPr>
        <p:spPr bwMode="gray">
          <a:xfrm>
            <a:off x="8159509" y="1071597"/>
            <a:ext cx="1353081" cy="1352730"/>
          </a:xfrm>
          <a:prstGeom prst="rect">
            <a:avLst/>
          </a:prstGeom>
          <a:solidFill>
            <a:schemeClr val="bg1"/>
          </a:solidFill>
          <a:effectLst/>
        </p:spPr>
        <p:txBody>
          <a:bodyPr tIns="91440"/>
          <a:lstStyle>
            <a:lvl1pPr marL="0" indent="0" algn="ctr">
              <a:buNone/>
              <a:defRPr sz="1400"/>
            </a:lvl1pPr>
          </a:lstStyle>
          <a:p>
            <a:r>
              <a:rPr lang="en-US"/>
              <a:t>Click icon to add picture</a:t>
            </a:r>
            <a:endParaRPr/>
          </a:p>
        </p:txBody>
      </p:sp>
      <p:sp>
        <p:nvSpPr>
          <p:cNvPr id="23" name="Text Placeholder 10"/>
          <p:cNvSpPr>
            <a:spLocks noGrp="1"/>
          </p:cNvSpPr>
          <p:nvPr>
            <p:ph type="body" sz="quarter" idx="33" hasCustomPrompt="1"/>
          </p:nvPr>
        </p:nvSpPr>
        <p:spPr>
          <a:xfrm>
            <a:off x="9573558" y="997082"/>
            <a:ext cx="1993105" cy="231928"/>
          </a:xfrm>
          <a:prstGeom prst="rect">
            <a:avLst/>
          </a:prstGeom>
        </p:spPr>
        <p:txBody>
          <a:bodyPr lIns="0" rIns="0">
            <a:noAutofit/>
          </a:bodyPr>
          <a:lstStyle>
            <a:lvl1pPr marL="0" indent="0" algn="l">
              <a:spcBef>
                <a:spcPts val="0"/>
              </a:spcBef>
              <a:buNone/>
              <a:defRPr sz="1600" b="1">
                <a:solidFill>
                  <a:schemeClr val="bg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tx1"/>
                </a:solidFill>
              </a:defRPr>
            </a:lvl6pPr>
            <a:lvl7pPr marL="0" indent="0" algn="ctr">
              <a:spcBef>
                <a:spcPts val="0"/>
              </a:spcBef>
              <a:buNone/>
              <a:defRPr sz="1600" b="1">
                <a:solidFill>
                  <a:schemeClr val="tx1"/>
                </a:solidFill>
              </a:defRPr>
            </a:lvl7pPr>
            <a:lvl8pPr marL="0" indent="0" algn="ctr">
              <a:spcBef>
                <a:spcPts val="0"/>
              </a:spcBef>
              <a:buNone/>
              <a:defRPr sz="1600" b="1">
                <a:solidFill>
                  <a:schemeClr val="tx1"/>
                </a:solidFill>
              </a:defRPr>
            </a:lvl8pPr>
            <a:lvl9pPr marL="0" indent="0" algn="ctr">
              <a:spcBef>
                <a:spcPts val="0"/>
              </a:spcBef>
              <a:buNone/>
              <a:defRPr sz="1600" b="1">
                <a:solidFill>
                  <a:schemeClr val="tx1"/>
                </a:solidFill>
              </a:defRPr>
            </a:lvl9pPr>
          </a:lstStyle>
          <a:p>
            <a:pPr lvl="0"/>
            <a:r>
              <a:t>Click to add name</a:t>
            </a:r>
          </a:p>
        </p:txBody>
      </p:sp>
      <p:sp>
        <p:nvSpPr>
          <p:cNvPr id="24" name="Text Placeholder 10"/>
          <p:cNvSpPr>
            <a:spLocks noGrp="1"/>
          </p:cNvSpPr>
          <p:nvPr>
            <p:ph type="body" sz="quarter" idx="34" hasCustomPrompt="1"/>
          </p:nvPr>
        </p:nvSpPr>
        <p:spPr>
          <a:xfrm>
            <a:off x="9573558" y="1484069"/>
            <a:ext cx="1993105" cy="173837"/>
          </a:xfrm>
          <a:prstGeom prst="rect">
            <a:avLst/>
          </a:prstGeom>
        </p:spPr>
        <p:txBody>
          <a:bodyPr lIns="0" tIns="0" rIns="0">
            <a:noAutofit/>
          </a:bodyPr>
          <a:lstStyle>
            <a:lvl1pPr marL="0" indent="0" algn="l">
              <a:spcBef>
                <a:spcPts val="0"/>
              </a:spcBef>
              <a:buNone/>
              <a:defRPr sz="1200" b="0">
                <a:solidFill>
                  <a:schemeClr val="bg1"/>
                </a:solidFill>
              </a:defRPr>
            </a:lvl1pPr>
            <a:lvl2pPr marL="0" indent="0" algn="ctr">
              <a:spcBef>
                <a:spcPts val="0"/>
              </a:spcBef>
              <a:buNone/>
              <a:defRPr sz="1200" b="0">
                <a:solidFill>
                  <a:schemeClr val="tx1"/>
                </a:solidFill>
              </a:defRPr>
            </a:lvl2pPr>
            <a:lvl3pPr marL="0" indent="0" algn="ctr">
              <a:spcBef>
                <a:spcPts val="0"/>
              </a:spcBef>
              <a:buNone/>
              <a:defRPr sz="1200" b="0">
                <a:solidFill>
                  <a:schemeClr val="tx1"/>
                </a:solidFill>
              </a:defRPr>
            </a:lvl3pPr>
            <a:lvl4pPr marL="0" indent="0" algn="ctr">
              <a:spcBef>
                <a:spcPts val="0"/>
              </a:spcBef>
              <a:buNone/>
              <a:defRPr sz="1200" b="0">
                <a:solidFill>
                  <a:schemeClr val="tx1"/>
                </a:solidFill>
              </a:defRPr>
            </a:lvl4pPr>
            <a:lvl5pPr marL="0" indent="0" algn="ctr">
              <a:spcBef>
                <a:spcPts val="0"/>
              </a:spcBef>
              <a:buNone/>
              <a:defRPr sz="1200" b="0">
                <a:solidFill>
                  <a:schemeClr val="tx1"/>
                </a:solidFill>
              </a:defRPr>
            </a:lvl5pPr>
            <a:lvl6pPr marL="0" indent="0" algn="ctr">
              <a:spcBef>
                <a:spcPts val="0"/>
              </a:spcBef>
              <a:buNone/>
              <a:defRPr sz="1200" b="0">
                <a:solidFill>
                  <a:schemeClr val="tx1"/>
                </a:solidFill>
              </a:defRPr>
            </a:lvl6pPr>
            <a:lvl7pPr marL="0" indent="0" algn="ctr">
              <a:spcBef>
                <a:spcPts val="0"/>
              </a:spcBef>
              <a:buNone/>
              <a:defRPr sz="1200" b="0">
                <a:solidFill>
                  <a:schemeClr val="tx1"/>
                </a:solidFill>
              </a:defRPr>
            </a:lvl7pPr>
            <a:lvl8pPr marL="0" indent="0" algn="ctr">
              <a:spcBef>
                <a:spcPts val="0"/>
              </a:spcBef>
              <a:buNone/>
              <a:defRPr sz="1200" b="0">
                <a:solidFill>
                  <a:schemeClr val="tx1"/>
                </a:solidFill>
              </a:defRPr>
            </a:lvl8pPr>
            <a:lvl9pPr marL="0" indent="0" algn="ctr">
              <a:spcBef>
                <a:spcPts val="0"/>
              </a:spcBef>
              <a:buNone/>
              <a:defRPr sz="1200" b="0">
                <a:solidFill>
                  <a:schemeClr val="tx1"/>
                </a:solidFill>
              </a:defRPr>
            </a:lvl9pPr>
          </a:lstStyle>
          <a:p>
            <a:pPr lvl="0"/>
            <a:r>
              <a:t>Click to add title</a:t>
            </a:r>
          </a:p>
        </p:txBody>
      </p:sp>
      <p:sp>
        <p:nvSpPr>
          <p:cNvPr id="26" name="Rectangle 25"/>
          <p:cNvSpPr/>
          <p:nvPr userDrawn="1"/>
        </p:nvSpPr>
        <p:spPr>
          <a:xfrm>
            <a:off x="4313616" y="2652296"/>
            <a:ext cx="3583374" cy="14938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798"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Picture Placeholder 7"/>
          <p:cNvSpPr>
            <a:spLocks noGrp="1"/>
          </p:cNvSpPr>
          <p:nvPr>
            <p:ph type="pic" sz="quarter" idx="35"/>
          </p:nvPr>
        </p:nvSpPr>
        <p:spPr bwMode="gray">
          <a:xfrm>
            <a:off x="4389854" y="2722845"/>
            <a:ext cx="1351818" cy="1352730"/>
          </a:xfrm>
          <a:prstGeom prst="rect">
            <a:avLst/>
          </a:prstGeom>
          <a:solidFill>
            <a:schemeClr val="bg1"/>
          </a:solidFill>
          <a:effectLst/>
        </p:spPr>
        <p:txBody>
          <a:bodyPr tIns="91440"/>
          <a:lstStyle>
            <a:lvl1pPr marL="0" indent="0" algn="ctr">
              <a:buNone/>
              <a:defRPr sz="1400"/>
            </a:lvl1pPr>
          </a:lstStyle>
          <a:p>
            <a:r>
              <a:rPr lang="en-US"/>
              <a:t>Click icon to add picture</a:t>
            </a:r>
            <a:endParaRPr/>
          </a:p>
        </p:txBody>
      </p:sp>
      <p:sp>
        <p:nvSpPr>
          <p:cNvPr id="28" name="Text Placeholder 10"/>
          <p:cNvSpPr>
            <a:spLocks noGrp="1"/>
          </p:cNvSpPr>
          <p:nvPr>
            <p:ph type="body" sz="quarter" idx="36" hasCustomPrompt="1"/>
          </p:nvPr>
        </p:nvSpPr>
        <p:spPr>
          <a:xfrm>
            <a:off x="5813991" y="2648330"/>
            <a:ext cx="1993105" cy="231928"/>
          </a:xfrm>
          <a:prstGeom prst="rect">
            <a:avLst/>
          </a:prstGeom>
        </p:spPr>
        <p:txBody>
          <a:bodyPr lIns="0" rIns="0">
            <a:noAutofit/>
          </a:bodyPr>
          <a:lstStyle>
            <a:lvl1pPr marL="0" indent="0" algn="l">
              <a:spcBef>
                <a:spcPts val="0"/>
              </a:spcBef>
              <a:buNone/>
              <a:defRPr sz="1600" b="1">
                <a:solidFill>
                  <a:schemeClr val="bg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tx1"/>
                </a:solidFill>
              </a:defRPr>
            </a:lvl6pPr>
            <a:lvl7pPr marL="0" indent="0" algn="ctr">
              <a:spcBef>
                <a:spcPts val="0"/>
              </a:spcBef>
              <a:buNone/>
              <a:defRPr sz="1600" b="1">
                <a:solidFill>
                  <a:schemeClr val="tx1"/>
                </a:solidFill>
              </a:defRPr>
            </a:lvl7pPr>
            <a:lvl8pPr marL="0" indent="0" algn="ctr">
              <a:spcBef>
                <a:spcPts val="0"/>
              </a:spcBef>
              <a:buNone/>
              <a:defRPr sz="1600" b="1">
                <a:solidFill>
                  <a:schemeClr val="tx1"/>
                </a:solidFill>
              </a:defRPr>
            </a:lvl8pPr>
            <a:lvl9pPr marL="0" indent="0" algn="ctr">
              <a:spcBef>
                <a:spcPts val="0"/>
              </a:spcBef>
              <a:buNone/>
              <a:defRPr sz="1600" b="1">
                <a:solidFill>
                  <a:schemeClr val="tx1"/>
                </a:solidFill>
              </a:defRPr>
            </a:lvl9pPr>
          </a:lstStyle>
          <a:p>
            <a:pPr lvl="0"/>
            <a:r>
              <a:t>Click to add name</a:t>
            </a:r>
          </a:p>
        </p:txBody>
      </p:sp>
      <p:sp>
        <p:nvSpPr>
          <p:cNvPr id="29" name="Text Placeholder 10"/>
          <p:cNvSpPr>
            <a:spLocks noGrp="1"/>
          </p:cNvSpPr>
          <p:nvPr>
            <p:ph type="body" sz="quarter" idx="37" hasCustomPrompt="1"/>
          </p:nvPr>
        </p:nvSpPr>
        <p:spPr>
          <a:xfrm>
            <a:off x="5813991" y="3135317"/>
            <a:ext cx="1993105" cy="173837"/>
          </a:xfrm>
          <a:prstGeom prst="rect">
            <a:avLst/>
          </a:prstGeom>
        </p:spPr>
        <p:txBody>
          <a:bodyPr lIns="0" tIns="0" rIns="0">
            <a:noAutofit/>
          </a:bodyPr>
          <a:lstStyle>
            <a:lvl1pPr marL="0" indent="0" algn="l">
              <a:spcBef>
                <a:spcPts val="0"/>
              </a:spcBef>
              <a:buNone/>
              <a:defRPr sz="1200" b="0">
                <a:solidFill>
                  <a:schemeClr val="bg1"/>
                </a:solidFill>
              </a:defRPr>
            </a:lvl1pPr>
            <a:lvl2pPr marL="0" indent="0" algn="ctr">
              <a:spcBef>
                <a:spcPts val="0"/>
              </a:spcBef>
              <a:buNone/>
              <a:defRPr sz="1200" b="0">
                <a:solidFill>
                  <a:schemeClr val="tx1"/>
                </a:solidFill>
              </a:defRPr>
            </a:lvl2pPr>
            <a:lvl3pPr marL="0" indent="0" algn="ctr">
              <a:spcBef>
                <a:spcPts val="0"/>
              </a:spcBef>
              <a:buNone/>
              <a:defRPr sz="1200" b="0">
                <a:solidFill>
                  <a:schemeClr val="tx1"/>
                </a:solidFill>
              </a:defRPr>
            </a:lvl3pPr>
            <a:lvl4pPr marL="0" indent="0" algn="ctr">
              <a:spcBef>
                <a:spcPts val="0"/>
              </a:spcBef>
              <a:buNone/>
              <a:defRPr sz="1200" b="0">
                <a:solidFill>
                  <a:schemeClr val="tx1"/>
                </a:solidFill>
              </a:defRPr>
            </a:lvl4pPr>
            <a:lvl5pPr marL="0" indent="0" algn="ctr">
              <a:spcBef>
                <a:spcPts val="0"/>
              </a:spcBef>
              <a:buNone/>
              <a:defRPr sz="1200" b="0">
                <a:solidFill>
                  <a:schemeClr val="tx1"/>
                </a:solidFill>
              </a:defRPr>
            </a:lvl5pPr>
            <a:lvl6pPr marL="0" indent="0" algn="ctr">
              <a:spcBef>
                <a:spcPts val="0"/>
              </a:spcBef>
              <a:buNone/>
              <a:defRPr sz="1200" b="0">
                <a:solidFill>
                  <a:schemeClr val="tx1"/>
                </a:solidFill>
              </a:defRPr>
            </a:lvl6pPr>
            <a:lvl7pPr marL="0" indent="0" algn="ctr">
              <a:spcBef>
                <a:spcPts val="0"/>
              </a:spcBef>
              <a:buNone/>
              <a:defRPr sz="1200" b="0">
                <a:solidFill>
                  <a:schemeClr val="tx1"/>
                </a:solidFill>
              </a:defRPr>
            </a:lvl7pPr>
            <a:lvl8pPr marL="0" indent="0" algn="ctr">
              <a:spcBef>
                <a:spcPts val="0"/>
              </a:spcBef>
              <a:buNone/>
              <a:defRPr sz="1200" b="0">
                <a:solidFill>
                  <a:schemeClr val="tx1"/>
                </a:solidFill>
              </a:defRPr>
            </a:lvl8pPr>
            <a:lvl9pPr marL="0" indent="0" algn="ctr">
              <a:spcBef>
                <a:spcPts val="0"/>
              </a:spcBef>
              <a:buNone/>
              <a:defRPr sz="1200" b="0">
                <a:solidFill>
                  <a:schemeClr val="tx1"/>
                </a:solidFill>
              </a:defRPr>
            </a:lvl9pPr>
          </a:lstStyle>
          <a:p>
            <a:pPr lvl="0"/>
            <a:r>
              <a:t>Click to add title</a:t>
            </a:r>
          </a:p>
        </p:txBody>
      </p:sp>
      <p:sp>
        <p:nvSpPr>
          <p:cNvPr id="30" name="Rectangle 29"/>
          <p:cNvSpPr/>
          <p:nvPr userDrawn="1"/>
        </p:nvSpPr>
        <p:spPr>
          <a:xfrm>
            <a:off x="8082420" y="2652296"/>
            <a:ext cx="3583374" cy="14938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798"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6" name="Rectangle 35"/>
          <p:cNvSpPr/>
          <p:nvPr userDrawn="1"/>
        </p:nvSpPr>
        <p:spPr>
          <a:xfrm>
            <a:off x="562988" y="4314841"/>
            <a:ext cx="3583374" cy="14938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798"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7" name="Picture Placeholder 7"/>
          <p:cNvSpPr>
            <a:spLocks noGrp="1"/>
          </p:cNvSpPr>
          <p:nvPr>
            <p:ph type="pic" sz="quarter" idx="38"/>
          </p:nvPr>
        </p:nvSpPr>
        <p:spPr bwMode="gray">
          <a:xfrm>
            <a:off x="639228" y="4385390"/>
            <a:ext cx="1351818" cy="1352730"/>
          </a:xfrm>
          <a:prstGeom prst="rect">
            <a:avLst/>
          </a:prstGeom>
          <a:solidFill>
            <a:schemeClr val="bg1"/>
          </a:solidFill>
          <a:effectLst/>
        </p:spPr>
        <p:txBody>
          <a:bodyPr tIns="91440"/>
          <a:lstStyle>
            <a:lvl1pPr marL="0" indent="0" algn="ctr">
              <a:buNone/>
              <a:defRPr sz="1400"/>
            </a:lvl1pPr>
          </a:lstStyle>
          <a:p>
            <a:r>
              <a:rPr lang="en-US"/>
              <a:t>Click icon to add picture</a:t>
            </a:r>
            <a:endParaRPr/>
          </a:p>
        </p:txBody>
      </p:sp>
      <p:sp>
        <p:nvSpPr>
          <p:cNvPr id="38" name="Text Placeholder 10"/>
          <p:cNvSpPr>
            <a:spLocks noGrp="1"/>
          </p:cNvSpPr>
          <p:nvPr>
            <p:ph type="body" sz="quarter" idx="39" hasCustomPrompt="1"/>
          </p:nvPr>
        </p:nvSpPr>
        <p:spPr>
          <a:xfrm>
            <a:off x="2063364" y="4310875"/>
            <a:ext cx="1993105" cy="231928"/>
          </a:xfrm>
          <a:prstGeom prst="rect">
            <a:avLst/>
          </a:prstGeom>
        </p:spPr>
        <p:txBody>
          <a:bodyPr lIns="0" rIns="0">
            <a:noAutofit/>
          </a:bodyPr>
          <a:lstStyle>
            <a:lvl1pPr marL="0" indent="0" algn="l">
              <a:spcBef>
                <a:spcPts val="0"/>
              </a:spcBef>
              <a:buNone/>
              <a:defRPr sz="1600" b="1">
                <a:solidFill>
                  <a:schemeClr val="bg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tx1"/>
                </a:solidFill>
              </a:defRPr>
            </a:lvl6pPr>
            <a:lvl7pPr marL="0" indent="0" algn="ctr">
              <a:spcBef>
                <a:spcPts val="0"/>
              </a:spcBef>
              <a:buNone/>
              <a:defRPr sz="1600" b="1">
                <a:solidFill>
                  <a:schemeClr val="tx1"/>
                </a:solidFill>
              </a:defRPr>
            </a:lvl7pPr>
            <a:lvl8pPr marL="0" indent="0" algn="ctr">
              <a:spcBef>
                <a:spcPts val="0"/>
              </a:spcBef>
              <a:buNone/>
              <a:defRPr sz="1600" b="1">
                <a:solidFill>
                  <a:schemeClr val="tx1"/>
                </a:solidFill>
              </a:defRPr>
            </a:lvl8pPr>
            <a:lvl9pPr marL="0" indent="0" algn="ctr">
              <a:spcBef>
                <a:spcPts val="0"/>
              </a:spcBef>
              <a:buNone/>
              <a:defRPr sz="1600" b="1">
                <a:solidFill>
                  <a:schemeClr val="tx1"/>
                </a:solidFill>
              </a:defRPr>
            </a:lvl9pPr>
          </a:lstStyle>
          <a:p>
            <a:pPr lvl="0"/>
            <a:r>
              <a:t>Click to add name</a:t>
            </a:r>
          </a:p>
        </p:txBody>
      </p:sp>
      <p:sp>
        <p:nvSpPr>
          <p:cNvPr id="39" name="Text Placeholder 10"/>
          <p:cNvSpPr>
            <a:spLocks noGrp="1"/>
          </p:cNvSpPr>
          <p:nvPr>
            <p:ph type="body" sz="quarter" idx="40" hasCustomPrompt="1"/>
          </p:nvPr>
        </p:nvSpPr>
        <p:spPr>
          <a:xfrm>
            <a:off x="2063364" y="4797862"/>
            <a:ext cx="1993105" cy="173837"/>
          </a:xfrm>
          <a:prstGeom prst="rect">
            <a:avLst/>
          </a:prstGeom>
        </p:spPr>
        <p:txBody>
          <a:bodyPr lIns="0" tIns="0" rIns="0">
            <a:noAutofit/>
          </a:bodyPr>
          <a:lstStyle>
            <a:lvl1pPr marL="0" indent="0" algn="l">
              <a:spcBef>
                <a:spcPts val="0"/>
              </a:spcBef>
              <a:buNone/>
              <a:defRPr sz="1200" b="0">
                <a:solidFill>
                  <a:schemeClr val="bg1"/>
                </a:solidFill>
              </a:defRPr>
            </a:lvl1pPr>
            <a:lvl2pPr marL="0" indent="0" algn="ctr">
              <a:spcBef>
                <a:spcPts val="0"/>
              </a:spcBef>
              <a:buNone/>
              <a:defRPr sz="1200" b="0">
                <a:solidFill>
                  <a:schemeClr val="tx1"/>
                </a:solidFill>
              </a:defRPr>
            </a:lvl2pPr>
            <a:lvl3pPr marL="0" indent="0" algn="ctr">
              <a:spcBef>
                <a:spcPts val="0"/>
              </a:spcBef>
              <a:buNone/>
              <a:defRPr sz="1200" b="0">
                <a:solidFill>
                  <a:schemeClr val="tx1"/>
                </a:solidFill>
              </a:defRPr>
            </a:lvl3pPr>
            <a:lvl4pPr marL="0" indent="0" algn="ctr">
              <a:spcBef>
                <a:spcPts val="0"/>
              </a:spcBef>
              <a:buNone/>
              <a:defRPr sz="1200" b="0">
                <a:solidFill>
                  <a:schemeClr val="tx1"/>
                </a:solidFill>
              </a:defRPr>
            </a:lvl4pPr>
            <a:lvl5pPr marL="0" indent="0" algn="ctr">
              <a:spcBef>
                <a:spcPts val="0"/>
              </a:spcBef>
              <a:buNone/>
              <a:defRPr sz="1200" b="0">
                <a:solidFill>
                  <a:schemeClr val="tx1"/>
                </a:solidFill>
              </a:defRPr>
            </a:lvl5pPr>
            <a:lvl6pPr marL="0" indent="0" algn="ctr">
              <a:spcBef>
                <a:spcPts val="0"/>
              </a:spcBef>
              <a:buNone/>
              <a:defRPr sz="1200" b="0">
                <a:solidFill>
                  <a:schemeClr val="tx1"/>
                </a:solidFill>
              </a:defRPr>
            </a:lvl6pPr>
            <a:lvl7pPr marL="0" indent="0" algn="ctr">
              <a:spcBef>
                <a:spcPts val="0"/>
              </a:spcBef>
              <a:buNone/>
              <a:defRPr sz="1200" b="0">
                <a:solidFill>
                  <a:schemeClr val="tx1"/>
                </a:solidFill>
              </a:defRPr>
            </a:lvl7pPr>
            <a:lvl8pPr marL="0" indent="0" algn="ctr">
              <a:spcBef>
                <a:spcPts val="0"/>
              </a:spcBef>
              <a:buNone/>
              <a:defRPr sz="1200" b="0">
                <a:solidFill>
                  <a:schemeClr val="tx1"/>
                </a:solidFill>
              </a:defRPr>
            </a:lvl8pPr>
            <a:lvl9pPr marL="0" indent="0" algn="ctr">
              <a:spcBef>
                <a:spcPts val="0"/>
              </a:spcBef>
              <a:buNone/>
              <a:defRPr sz="1200" b="0">
                <a:solidFill>
                  <a:schemeClr val="tx1"/>
                </a:solidFill>
              </a:defRPr>
            </a:lvl9pPr>
          </a:lstStyle>
          <a:p>
            <a:pPr lvl="0"/>
            <a:r>
              <a:t>Click to add title</a:t>
            </a:r>
          </a:p>
        </p:txBody>
      </p:sp>
      <p:sp>
        <p:nvSpPr>
          <p:cNvPr id="40" name="Picture Placeholder 7"/>
          <p:cNvSpPr>
            <a:spLocks noGrp="1"/>
          </p:cNvSpPr>
          <p:nvPr>
            <p:ph type="pic" sz="quarter" idx="41"/>
          </p:nvPr>
        </p:nvSpPr>
        <p:spPr bwMode="gray">
          <a:xfrm>
            <a:off x="8159509" y="2722845"/>
            <a:ext cx="1353081" cy="1352730"/>
          </a:xfrm>
          <a:prstGeom prst="rect">
            <a:avLst/>
          </a:prstGeom>
          <a:solidFill>
            <a:schemeClr val="bg1"/>
          </a:solidFill>
          <a:effectLst/>
        </p:spPr>
        <p:txBody>
          <a:bodyPr tIns="91440"/>
          <a:lstStyle>
            <a:lvl1pPr marL="0" indent="0" algn="ctr">
              <a:buNone/>
              <a:defRPr sz="1400"/>
            </a:lvl1pPr>
          </a:lstStyle>
          <a:p>
            <a:r>
              <a:rPr lang="en-US"/>
              <a:t>Click icon to add picture</a:t>
            </a:r>
            <a:endParaRPr/>
          </a:p>
        </p:txBody>
      </p:sp>
      <p:sp>
        <p:nvSpPr>
          <p:cNvPr id="41" name="Text Placeholder 10"/>
          <p:cNvSpPr>
            <a:spLocks noGrp="1"/>
          </p:cNvSpPr>
          <p:nvPr>
            <p:ph type="body" sz="quarter" idx="42" hasCustomPrompt="1"/>
          </p:nvPr>
        </p:nvSpPr>
        <p:spPr>
          <a:xfrm>
            <a:off x="9573558" y="2648330"/>
            <a:ext cx="1993105" cy="231928"/>
          </a:xfrm>
          <a:prstGeom prst="rect">
            <a:avLst/>
          </a:prstGeom>
        </p:spPr>
        <p:txBody>
          <a:bodyPr lIns="0" rIns="0">
            <a:noAutofit/>
          </a:bodyPr>
          <a:lstStyle>
            <a:lvl1pPr marL="0" indent="0" algn="l">
              <a:spcBef>
                <a:spcPts val="0"/>
              </a:spcBef>
              <a:buNone/>
              <a:defRPr sz="1600" b="1">
                <a:solidFill>
                  <a:schemeClr val="bg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tx1"/>
                </a:solidFill>
              </a:defRPr>
            </a:lvl6pPr>
            <a:lvl7pPr marL="0" indent="0" algn="ctr">
              <a:spcBef>
                <a:spcPts val="0"/>
              </a:spcBef>
              <a:buNone/>
              <a:defRPr sz="1600" b="1">
                <a:solidFill>
                  <a:schemeClr val="tx1"/>
                </a:solidFill>
              </a:defRPr>
            </a:lvl7pPr>
            <a:lvl8pPr marL="0" indent="0" algn="ctr">
              <a:spcBef>
                <a:spcPts val="0"/>
              </a:spcBef>
              <a:buNone/>
              <a:defRPr sz="1600" b="1">
                <a:solidFill>
                  <a:schemeClr val="tx1"/>
                </a:solidFill>
              </a:defRPr>
            </a:lvl8pPr>
            <a:lvl9pPr marL="0" indent="0" algn="ctr">
              <a:spcBef>
                <a:spcPts val="0"/>
              </a:spcBef>
              <a:buNone/>
              <a:defRPr sz="1600" b="1">
                <a:solidFill>
                  <a:schemeClr val="tx1"/>
                </a:solidFill>
              </a:defRPr>
            </a:lvl9pPr>
          </a:lstStyle>
          <a:p>
            <a:pPr lvl="0"/>
            <a:r>
              <a:t>Click to add name</a:t>
            </a:r>
          </a:p>
        </p:txBody>
      </p:sp>
      <p:sp>
        <p:nvSpPr>
          <p:cNvPr id="42" name="Text Placeholder 10"/>
          <p:cNvSpPr>
            <a:spLocks noGrp="1"/>
          </p:cNvSpPr>
          <p:nvPr>
            <p:ph type="body" sz="quarter" idx="43" hasCustomPrompt="1"/>
          </p:nvPr>
        </p:nvSpPr>
        <p:spPr>
          <a:xfrm>
            <a:off x="9573558" y="3135317"/>
            <a:ext cx="1993105" cy="173837"/>
          </a:xfrm>
          <a:prstGeom prst="rect">
            <a:avLst/>
          </a:prstGeom>
        </p:spPr>
        <p:txBody>
          <a:bodyPr lIns="0" tIns="0" rIns="0">
            <a:noAutofit/>
          </a:bodyPr>
          <a:lstStyle>
            <a:lvl1pPr marL="0" indent="0" algn="l">
              <a:spcBef>
                <a:spcPts val="0"/>
              </a:spcBef>
              <a:buNone/>
              <a:defRPr sz="1200" b="0">
                <a:solidFill>
                  <a:schemeClr val="bg1"/>
                </a:solidFill>
              </a:defRPr>
            </a:lvl1pPr>
            <a:lvl2pPr marL="0" indent="0" algn="ctr">
              <a:spcBef>
                <a:spcPts val="0"/>
              </a:spcBef>
              <a:buNone/>
              <a:defRPr sz="1200" b="0">
                <a:solidFill>
                  <a:schemeClr val="tx1"/>
                </a:solidFill>
              </a:defRPr>
            </a:lvl2pPr>
            <a:lvl3pPr marL="0" indent="0" algn="ctr">
              <a:spcBef>
                <a:spcPts val="0"/>
              </a:spcBef>
              <a:buNone/>
              <a:defRPr sz="1200" b="0">
                <a:solidFill>
                  <a:schemeClr val="tx1"/>
                </a:solidFill>
              </a:defRPr>
            </a:lvl3pPr>
            <a:lvl4pPr marL="0" indent="0" algn="ctr">
              <a:spcBef>
                <a:spcPts val="0"/>
              </a:spcBef>
              <a:buNone/>
              <a:defRPr sz="1200" b="0">
                <a:solidFill>
                  <a:schemeClr val="tx1"/>
                </a:solidFill>
              </a:defRPr>
            </a:lvl4pPr>
            <a:lvl5pPr marL="0" indent="0" algn="ctr">
              <a:spcBef>
                <a:spcPts val="0"/>
              </a:spcBef>
              <a:buNone/>
              <a:defRPr sz="1200" b="0">
                <a:solidFill>
                  <a:schemeClr val="tx1"/>
                </a:solidFill>
              </a:defRPr>
            </a:lvl5pPr>
            <a:lvl6pPr marL="0" indent="0" algn="ctr">
              <a:spcBef>
                <a:spcPts val="0"/>
              </a:spcBef>
              <a:buNone/>
              <a:defRPr sz="1200" b="0">
                <a:solidFill>
                  <a:schemeClr val="tx1"/>
                </a:solidFill>
              </a:defRPr>
            </a:lvl6pPr>
            <a:lvl7pPr marL="0" indent="0" algn="ctr">
              <a:spcBef>
                <a:spcPts val="0"/>
              </a:spcBef>
              <a:buNone/>
              <a:defRPr sz="1200" b="0">
                <a:solidFill>
                  <a:schemeClr val="tx1"/>
                </a:solidFill>
              </a:defRPr>
            </a:lvl7pPr>
            <a:lvl8pPr marL="0" indent="0" algn="ctr">
              <a:spcBef>
                <a:spcPts val="0"/>
              </a:spcBef>
              <a:buNone/>
              <a:defRPr sz="1200" b="0">
                <a:solidFill>
                  <a:schemeClr val="tx1"/>
                </a:solidFill>
              </a:defRPr>
            </a:lvl8pPr>
            <a:lvl9pPr marL="0" indent="0" algn="ctr">
              <a:spcBef>
                <a:spcPts val="0"/>
              </a:spcBef>
              <a:buNone/>
              <a:defRPr sz="1200" b="0">
                <a:solidFill>
                  <a:schemeClr val="tx1"/>
                </a:solidFill>
              </a:defRPr>
            </a:lvl9pPr>
          </a:lstStyle>
          <a:p>
            <a:pPr lvl="0"/>
            <a:r>
              <a:t>Click to add title</a:t>
            </a:r>
          </a:p>
        </p:txBody>
      </p:sp>
      <p:sp>
        <p:nvSpPr>
          <p:cNvPr id="43" name="Rectangle 42"/>
          <p:cNvSpPr/>
          <p:nvPr userDrawn="1"/>
        </p:nvSpPr>
        <p:spPr>
          <a:xfrm>
            <a:off x="4313616" y="4314841"/>
            <a:ext cx="3583374" cy="14938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798"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4" name="Picture Placeholder 7"/>
          <p:cNvSpPr>
            <a:spLocks noGrp="1"/>
          </p:cNvSpPr>
          <p:nvPr>
            <p:ph type="pic" sz="quarter" idx="44"/>
          </p:nvPr>
        </p:nvSpPr>
        <p:spPr bwMode="gray">
          <a:xfrm>
            <a:off x="4389854" y="4385390"/>
            <a:ext cx="1351818" cy="1352730"/>
          </a:xfrm>
          <a:prstGeom prst="rect">
            <a:avLst/>
          </a:prstGeom>
          <a:solidFill>
            <a:schemeClr val="bg1"/>
          </a:solidFill>
          <a:effectLst/>
        </p:spPr>
        <p:txBody>
          <a:bodyPr tIns="91440"/>
          <a:lstStyle>
            <a:lvl1pPr marL="0" indent="0" algn="ctr">
              <a:buNone/>
              <a:defRPr sz="1400"/>
            </a:lvl1pPr>
          </a:lstStyle>
          <a:p>
            <a:r>
              <a:rPr lang="en-US"/>
              <a:t>Click icon to add picture</a:t>
            </a:r>
            <a:endParaRPr/>
          </a:p>
        </p:txBody>
      </p:sp>
      <p:sp>
        <p:nvSpPr>
          <p:cNvPr id="45" name="Text Placeholder 10"/>
          <p:cNvSpPr>
            <a:spLocks noGrp="1"/>
          </p:cNvSpPr>
          <p:nvPr>
            <p:ph type="body" sz="quarter" idx="45" hasCustomPrompt="1"/>
          </p:nvPr>
        </p:nvSpPr>
        <p:spPr>
          <a:xfrm>
            <a:off x="5813991" y="4310875"/>
            <a:ext cx="1993105" cy="231928"/>
          </a:xfrm>
          <a:prstGeom prst="rect">
            <a:avLst/>
          </a:prstGeom>
        </p:spPr>
        <p:txBody>
          <a:bodyPr lIns="0" rIns="0">
            <a:noAutofit/>
          </a:bodyPr>
          <a:lstStyle>
            <a:lvl1pPr marL="0" indent="0" algn="l">
              <a:spcBef>
                <a:spcPts val="0"/>
              </a:spcBef>
              <a:buNone/>
              <a:defRPr sz="1600" b="1">
                <a:solidFill>
                  <a:schemeClr val="bg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tx1"/>
                </a:solidFill>
              </a:defRPr>
            </a:lvl6pPr>
            <a:lvl7pPr marL="0" indent="0" algn="ctr">
              <a:spcBef>
                <a:spcPts val="0"/>
              </a:spcBef>
              <a:buNone/>
              <a:defRPr sz="1600" b="1">
                <a:solidFill>
                  <a:schemeClr val="tx1"/>
                </a:solidFill>
              </a:defRPr>
            </a:lvl7pPr>
            <a:lvl8pPr marL="0" indent="0" algn="ctr">
              <a:spcBef>
                <a:spcPts val="0"/>
              </a:spcBef>
              <a:buNone/>
              <a:defRPr sz="1600" b="1">
                <a:solidFill>
                  <a:schemeClr val="tx1"/>
                </a:solidFill>
              </a:defRPr>
            </a:lvl8pPr>
            <a:lvl9pPr marL="0" indent="0" algn="ctr">
              <a:spcBef>
                <a:spcPts val="0"/>
              </a:spcBef>
              <a:buNone/>
              <a:defRPr sz="1600" b="1">
                <a:solidFill>
                  <a:schemeClr val="tx1"/>
                </a:solidFill>
              </a:defRPr>
            </a:lvl9pPr>
          </a:lstStyle>
          <a:p>
            <a:pPr lvl="0"/>
            <a:r>
              <a:t>Click to add name</a:t>
            </a:r>
          </a:p>
        </p:txBody>
      </p:sp>
      <p:sp>
        <p:nvSpPr>
          <p:cNvPr id="46" name="Text Placeholder 10"/>
          <p:cNvSpPr>
            <a:spLocks noGrp="1"/>
          </p:cNvSpPr>
          <p:nvPr>
            <p:ph type="body" sz="quarter" idx="46" hasCustomPrompt="1"/>
          </p:nvPr>
        </p:nvSpPr>
        <p:spPr>
          <a:xfrm>
            <a:off x="5813991" y="4797862"/>
            <a:ext cx="1993105" cy="173837"/>
          </a:xfrm>
          <a:prstGeom prst="rect">
            <a:avLst/>
          </a:prstGeom>
        </p:spPr>
        <p:txBody>
          <a:bodyPr lIns="0" tIns="0" rIns="0">
            <a:noAutofit/>
          </a:bodyPr>
          <a:lstStyle>
            <a:lvl1pPr marL="0" indent="0" algn="l">
              <a:spcBef>
                <a:spcPts val="0"/>
              </a:spcBef>
              <a:buNone/>
              <a:defRPr sz="1200" b="0">
                <a:solidFill>
                  <a:schemeClr val="bg1"/>
                </a:solidFill>
              </a:defRPr>
            </a:lvl1pPr>
            <a:lvl2pPr marL="0" indent="0" algn="ctr">
              <a:spcBef>
                <a:spcPts val="0"/>
              </a:spcBef>
              <a:buNone/>
              <a:defRPr sz="1200" b="0">
                <a:solidFill>
                  <a:schemeClr val="tx1"/>
                </a:solidFill>
              </a:defRPr>
            </a:lvl2pPr>
            <a:lvl3pPr marL="0" indent="0" algn="ctr">
              <a:spcBef>
                <a:spcPts val="0"/>
              </a:spcBef>
              <a:buNone/>
              <a:defRPr sz="1200" b="0">
                <a:solidFill>
                  <a:schemeClr val="tx1"/>
                </a:solidFill>
              </a:defRPr>
            </a:lvl3pPr>
            <a:lvl4pPr marL="0" indent="0" algn="ctr">
              <a:spcBef>
                <a:spcPts val="0"/>
              </a:spcBef>
              <a:buNone/>
              <a:defRPr sz="1200" b="0">
                <a:solidFill>
                  <a:schemeClr val="tx1"/>
                </a:solidFill>
              </a:defRPr>
            </a:lvl4pPr>
            <a:lvl5pPr marL="0" indent="0" algn="ctr">
              <a:spcBef>
                <a:spcPts val="0"/>
              </a:spcBef>
              <a:buNone/>
              <a:defRPr sz="1200" b="0">
                <a:solidFill>
                  <a:schemeClr val="tx1"/>
                </a:solidFill>
              </a:defRPr>
            </a:lvl5pPr>
            <a:lvl6pPr marL="0" indent="0" algn="ctr">
              <a:spcBef>
                <a:spcPts val="0"/>
              </a:spcBef>
              <a:buNone/>
              <a:defRPr sz="1200" b="0">
                <a:solidFill>
                  <a:schemeClr val="tx1"/>
                </a:solidFill>
              </a:defRPr>
            </a:lvl6pPr>
            <a:lvl7pPr marL="0" indent="0" algn="ctr">
              <a:spcBef>
                <a:spcPts val="0"/>
              </a:spcBef>
              <a:buNone/>
              <a:defRPr sz="1200" b="0">
                <a:solidFill>
                  <a:schemeClr val="tx1"/>
                </a:solidFill>
              </a:defRPr>
            </a:lvl7pPr>
            <a:lvl8pPr marL="0" indent="0" algn="ctr">
              <a:spcBef>
                <a:spcPts val="0"/>
              </a:spcBef>
              <a:buNone/>
              <a:defRPr sz="1200" b="0">
                <a:solidFill>
                  <a:schemeClr val="tx1"/>
                </a:solidFill>
              </a:defRPr>
            </a:lvl8pPr>
            <a:lvl9pPr marL="0" indent="0" algn="ctr">
              <a:spcBef>
                <a:spcPts val="0"/>
              </a:spcBef>
              <a:buNone/>
              <a:defRPr sz="1200" b="0">
                <a:solidFill>
                  <a:schemeClr val="tx1"/>
                </a:solidFill>
              </a:defRPr>
            </a:lvl9pPr>
          </a:lstStyle>
          <a:p>
            <a:pPr lvl="0"/>
            <a:r>
              <a:t>Click to add title</a:t>
            </a:r>
          </a:p>
        </p:txBody>
      </p:sp>
      <p:sp>
        <p:nvSpPr>
          <p:cNvPr id="55" name="Rectangle 54"/>
          <p:cNvSpPr/>
          <p:nvPr userDrawn="1"/>
        </p:nvSpPr>
        <p:spPr>
          <a:xfrm>
            <a:off x="8082420" y="4314841"/>
            <a:ext cx="3583374" cy="14938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798"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6" name="Picture Placeholder 7"/>
          <p:cNvSpPr>
            <a:spLocks noGrp="1"/>
          </p:cNvSpPr>
          <p:nvPr>
            <p:ph type="pic" sz="quarter" idx="55"/>
          </p:nvPr>
        </p:nvSpPr>
        <p:spPr bwMode="gray">
          <a:xfrm>
            <a:off x="8158658" y="4385390"/>
            <a:ext cx="1351818" cy="1352730"/>
          </a:xfrm>
          <a:prstGeom prst="rect">
            <a:avLst/>
          </a:prstGeom>
          <a:solidFill>
            <a:schemeClr val="bg1"/>
          </a:solidFill>
          <a:effectLst/>
        </p:spPr>
        <p:txBody>
          <a:bodyPr tIns="91440"/>
          <a:lstStyle>
            <a:lvl1pPr marL="0" indent="0" algn="ctr">
              <a:buNone/>
              <a:defRPr sz="1400"/>
            </a:lvl1pPr>
          </a:lstStyle>
          <a:p>
            <a:r>
              <a:rPr lang="en-US"/>
              <a:t>Click icon to add picture</a:t>
            </a:r>
            <a:endParaRPr/>
          </a:p>
        </p:txBody>
      </p:sp>
      <p:sp>
        <p:nvSpPr>
          <p:cNvPr id="57" name="Text Placeholder 10"/>
          <p:cNvSpPr>
            <a:spLocks noGrp="1"/>
          </p:cNvSpPr>
          <p:nvPr>
            <p:ph type="body" sz="quarter" idx="56" hasCustomPrompt="1"/>
          </p:nvPr>
        </p:nvSpPr>
        <p:spPr>
          <a:xfrm>
            <a:off x="9582795" y="4310875"/>
            <a:ext cx="1993105" cy="231928"/>
          </a:xfrm>
          <a:prstGeom prst="rect">
            <a:avLst/>
          </a:prstGeom>
        </p:spPr>
        <p:txBody>
          <a:bodyPr lIns="0" rIns="0">
            <a:noAutofit/>
          </a:bodyPr>
          <a:lstStyle>
            <a:lvl1pPr marL="0" indent="0" algn="l">
              <a:spcBef>
                <a:spcPts val="0"/>
              </a:spcBef>
              <a:buNone/>
              <a:defRPr sz="1600" b="1">
                <a:solidFill>
                  <a:schemeClr val="bg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tx1"/>
                </a:solidFill>
              </a:defRPr>
            </a:lvl6pPr>
            <a:lvl7pPr marL="0" indent="0" algn="ctr">
              <a:spcBef>
                <a:spcPts val="0"/>
              </a:spcBef>
              <a:buNone/>
              <a:defRPr sz="1600" b="1">
                <a:solidFill>
                  <a:schemeClr val="tx1"/>
                </a:solidFill>
              </a:defRPr>
            </a:lvl7pPr>
            <a:lvl8pPr marL="0" indent="0" algn="ctr">
              <a:spcBef>
                <a:spcPts val="0"/>
              </a:spcBef>
              <a:buNone/>
              <a:defRPr sz="1600" b="1">
                <a:solidFill>
                  <a:schemeClr val="tx1"/>
                </a:solidFill>
              </a:defRPr>
            </a:lvl8pPr>
            <a:lvl9pPr marL="0" indent="0" algn="ctr">
              <a:spcBef>
                <a:spcPts val="0"/>
              </a:spcBef>
              <a:buNone/>
              <a:defRPr sz="1600" b="1">
                <a:solidFill>
                  <a:schemeClr val="tx1"/>
                </a:solidFill>
              </a:defRPr>
            </a:lvl9pPr>
          </a:lstStyle>
          <a:p>
            <a:pPr lvl="0"/>
            <a:r>
              <a:t>Click to add name</a:t>
            </a:r>
          </a:p>
        </p:txBody>
      </p:sp>
      <p:sp>
        <p:nvSpPr>
          <p:cNvPr id="58" name="Text Placeholder 10"/>
          <p:cNvSpPr>
            <a:spLocks noGrp="1"/>
          </p:cNvSpPr>
          <p:nvPr>
            <p:ph type="body" sz="quarter" idx="57" hasCustomPrompt="1"/>
          </p:nvPr>
        </p:nvSpPr>
        <p:spPr>
          <a:xfrm>
            <a:off x="9582795" y="4797862"/>
            <a:ext cx="1993105" cy="173837"/>
          </a:xfrm>
          <a:prstGeom prst="rect">
            <a:avLst/>
          </a:prstGeom>
        </p:spPr>
        <p:txBody>
          <a:bodyPr lIns="0" tIns="0" rIns="0">
            <a:noAutofit/>
          </a:bodyPr>
          <a:lstStyle>
            <a:lvl1pPr marL="0" indent="0" algn="l">
              <a:spcBef>
                <a:spcPts val="0"/>
              </a:spcBef>
              <a:buNone/>
              <a:defRPr sz="1200" b="0">
                <a:solidFill>
                  <a:schemeClr val="bg1"/>
                </a:solidFill>
              </a:defRPr>
            </a:lvl1pPr>
            <a:lvl2pPr marL="0" indent="0" algn="ctr">
              <a:spcBef>
                <a:spcPts val="0"/>
              </a:spcBef>
              <a:buNone/>
              <a:defRPr sz="1200" b="0">
                <a:solidFill>
                  <a:schemeClr val="tx1"/>
                </a:solidFill>
              </a:defRPr>
            </a:lvl2pPr>
            <a:lvl3pPr marL="0" indent="0" algn="ctr">
              <a:spcBef>
                <a:spcPts val="0"/>
              </a:spcBef>
              <a:buNone/>
              <a:defRPr sz="1200" b="0">
                <a:solidFill>
                  <a:schemeClr val="tx1"/>
                </a:solidFill>
              </a:defRPr>
            </a:lvl3pPr>
            <a:lvl4pPr marL="0" indent="0" algn="ctr">
              <a:spcBef>
                <a:spcPts val="0"/>
              </a:spcBef>
              <a:buNone/>
              <a:defRPr sz="1200" b="0">
                <a:solidFill>
                  <a:schemeClr val="tx1"/>
                </a:solidFill>
              </a:defRPr>
            </a:lvl4pPr>
            <a:lvl5pPr marL="0" indent="0" algn="ctr">
              <a:spcBef>
                <a:spcPts val="0"/>
              </a:spcBef>
              <a:buNone/>
              <a:defRPr sz="1200" b="0">
                <a:solidFill>
                  <a:schemeClr val="tx1"/>
                </a:solidFill>
              </a:defRPr>
            </a:lvl5pPr>
            <a:lvl6pPr marL="0" indent="0" algn="ctr">
              <a:spcBef>
                <a:spcPts val="0"/>
              </a:spcBef>
              <a:buNone/>
              <a:defRPr sz="1200" b="0">
                <a:solidFill>
                  <a:schemeClr val="tx1"/>
                </a:solidFill>
              </a:defRPr>
            </a:lvl6pPr>
            <a:lvl7pPr marL="0" indent="0" algn="ctr">
              <a:spcBef>
                <a:spcPts val="0"/>
              </a:spcBef>
              <a:buNone/>
              <a:defRPr sz="1200" b="0">
                <a:solidFill>
                  <a:schemeClr val="tx1"/>
                </a:solidFill>
              </a:defRPr>
            </a:lvl7pPr>
            <a:lvl8pPr marL="0" indent="0" algn="ctr">
              <a:spcBef>
                <a:spcPts val="0"/>
              </a:spcBef>
              <a:buNone/>
              <a:defRPr sz="1200" b="0">
                <a:solidFill>
                  <a:schemeClr val="tx1"/>
                </a:solidFill>
              </a:defRPr>
            </a:lvl8pPr>
            <a:lvl9pPr marL="0" indent="0" algn="ctr">
              <a:spcBef>
                <a:spcPts val="0"/>
              </a:spcBef>
              <a:buNone/>
              <a:defRPr sz="1200" b="0">
                <a:solidFill>
                  <a:schemeClr val="tx1"/>
                </a:solidFill>
              </a:defRPr>
            </a:lvl9pPr>
          </a:lstStyle>
          <a:p>
            <a:pPr lvl="0"/>
            <a:r>
              <a:t>Click to add title</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23778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ction Break_Human Blue">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775775-EFD5-907F-98A2-1191A0394AB2}"/>
              </a:ext>
            </a:extLst>
          </p:cNvPr>
          <p:cNvPicPr>
            <a:picLocks noChangeAspect="1"/>
          </p:cNvPicPr>
          <p:nvPr userDrawn="1"/>
        </p:nvPicPr>
        <p:blipFill rotWithShape="1">
          <a:blip r:embed="rId2" cstate="print">
            <a:alphaModFix amt="19000"/>
            <a:extLst>
              <a:ext uri="{28A0092B-C50C-407E-A947-70E740481C1C}">
                <a14:useLocalDpi xmlns:a14="http://schemas.microsoft.com/office/drawing/2010/main"/>
              </a:ext>
            </a:extLst>
          </a:blip>
          <a:srcRect/>
          <a:stretch/>
        </p:blipFill>
        <p:spPr>
          <a:xfrm>
            <a:off x="0" y="0"/>
            <a:ext cx="12188952" cy="6858000"/>
          </a:xfrm>
          <a:prstGeom prst="rect">
            <a:avLst/>
          </a:prstGeom>
        </p:spPr>
      </p:pic>
      <p:sp>
        <p:nvSpPr>
          <p:cNvPr id="5" name="Freeform 5"/>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12" name="タイトル 1"/>
          <p:cNvSpPr>
            <a:spLocks noGrp="1"/>
          </p:cNvSpPr>
          <p:nvPr>
            <p:ph type="title" hasCustomPrompt="1"/>
          </p:nvPr>
        </p:nvSpPr>
        <p:spPr>
          <a:xfrm>
            <a:off x="3352800" y="0"/>
            <a:ext cx="8839200" cy="6857999"/>
          </a:xfrm>
          <a:prstGeom prst="rect">
            <a:avLst/>
          </a:prstGeom>
        </p:spPr>
        <p:txBody>
          <a:bodyPr anchor="ctr" anchorCtr="1">
            <a:normAutofit/>
          </a:bodyPr>
          <a:lstStyle>
            <a:lvl1pPr algn="ctr">
              <a:defRPr sz="3200" spc="0" baseline="0">
                <a:solidFill>
                  <a:srgbClr val="FFFFFF"/>
                </a:solidFill>
                <a:latin typeface="+mj-lt"/>
              </a:defRPr>
            </a:lvl1pPr>
          </a:lstStyle>
          <a:p>
            <a:r>
              <a:rPr kumimoji="1" lang="en-US" altLang="ja-JP"/>
              <a:t>Click to edit Title</a:t>
            </a:r>
            <a:endParaRPr kumimoji="1" lang="ja-JP" altLang="en-US"/>
          </a:p>
        </p:txBody>
      </p:sp>
      <p:sp>
        <p:nvSpPr>
          <p:cNvPr id="8" name="TextBox 12"/>
          <p:cNvSpPr txBox="1"/>
          <p:nvPr userDrawn="1"/>
        </p:nvSpPr>
        <p:spPr>
          <a:xfrm>
            <a:off x="231285" y="6593330"/>
            <a:ext cx="2383986" cy="123111"/>
          </a:xfrm>
          <a:prstGeom prst="rect">
            <a:avLst/>
          </a:prstGeom>
          <a:noFill/>
        </p:spPr>
        <p:txBody>
          <a:bodyPr wrap="none" tIns="0" bIns="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FFFFFF"/>
                </a:solidFill>
                <a:effectLst/>
                <a:uLnTx/>
                <a:uFillTx/>
                <a:latin typeface="Arial" panose="020B0604020202020204"/>
                <a:ea typeface="HGPGothicE" charset="-128"/>
                <a:cs typeface="Meiryo UI" pitchFamily="50" charset="-128"/>
              </a:rPr>
              <a:t>© 2023 NTT DATA Services. All rights reserved.</a:t>
            </a:r>
          </a:p>
        </p:txBody>
      </p:sp>
      <p:pic>
        <p:nvPicPr>
          <p:cNvPr id="6" name="図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6520" y="6503752"/>
            <a:ext cx="1178351" cy="296174"/>
          </a:xfrm>
          <a:prstGeom prst="rect">
            <a:avLst/>
          </a:prstGeom>
        </p:spPr>
      </p:pic>
      <p:sp>
        <p:nvSpPr>
          <p:cNvPr id="2" name="TextBox 16">
            <a:extLst>
              <a:ext uri="{FF2B5EF4-FFF2-40B4-BE49-F238E27FC236}">
                <a16:creationId xmlns:a16="http://schemas.microsoft.com/office/drawing/2014/main" id="{61556ED5-FF8B-3ED8-033B-AB0E02030EBC}"/>
              </a:ext>
            </a:extLst>
          </p:cNvPr>
          <p:cNvSpPr txBox="1"/>
          <p:nvPr userDrawn="1"/>
        </p:nvSpPr>
        <p:spPr>
          <a:xfrm>
            <a:off x="5761153" y="6574564"/>
            <a:ext cx="670231" cy="138499"/>
          </a:xfrm>
          <a:prstGeom prst="rect">
            <a:avLst/>
          </a:prstGeom>
          <a:noFill/>
        </p:spPr>
        <p:txBody>
          <a:bodyPr wrap="square" t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F9AC1C8-10F2-4A77-9A6E-9375F974715F}" type="slidenum">
              <a:rPr kumimoji="0" lang="en-US" sz="900" b="0" i="0" u="none" strike="noStrike" kern="1200" cap="none" spc="0" normalizeH="0" baseline="0" noProof="0">
                <a:ln>
                  <a:noFill/>
                </a:ln>
                <a:solidFill>
                  <a:srgbClr val="FFFFFF"/>
                </a:solidFill>
                <a:effectLst/>
                <a:uLnTx/>
                <a:uFillTx/>
                <a:latin typeface="Arial" panose="020B0604020202020204"/>
                <a:ea typeface="HGPGothicE" charset="-128"/>
                <a:cs typeface="HGPGothicE" charset="-128"/>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Arial" panose="020B0604020202020204"/>
              <a:ea typeface="HGPGothicE" charset="-128"/>
              <a:cs typeface="HGPGothicE" charset="-128"/>
            </a:endParaRPr>
          </a:p>
        </p:txBody>
      </p:sp>
    </p:spTree>
    <p:extLst>
      <p:ext uri="{BB962C8B-B14F-4D97-AF65-F5344CB8AC3E}">
        <p14:creationId xmlns:p14="http://schemas.microsoft.com/office/powerpoint/2010/main" val="11340356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Break_Human Blue">
    <p:bg>
      <p:bgPr>
        <a:solidFill>
          <a:schemeClr val="accent2"/>
        </a:solidFill>
        <a:effectLst/>
      </p:bgPr>
    </p:bg>
    <p:spTree>
      <p:nvGrpSpPr>
        <p:cNvPr id="1" name=""/>
        <p:cNvGrpSpPr/>
        <p:nvPr/>
      </p:nvGrpSpPr>
      <p:grpSpPr>
        <a:xfrm>
          <a:off x="0" y="0"/>
          <a:ext cx="0" cy="0"/>
          <a:chOff x="0" y="0"/>
          <a:chExt cx="0" cy="0"/>
        </a:xfrm>
      </p:grpSpPr>
      <p:sp>
        <p:nvSpPr>
          <p:cNvPr id="5" name="Freeform 5"/>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12" name="タイトル 1"/>
          <p:cNvSpPr>
            <a:spLocks noGrp="1"/>
          </p:cNvSpPr>
          <p:nvPr>
            <p:ph type="title" hasCustomPrompt="1"/>
          </p:nvPr>
        </p:nvSpPr>
        <p:spPr>
          <a:xfrm>
            <a:off x="3352800" y="0"/>
            <a:ext cx="8839200" cy="6857999"/>
          </a:xfrm>
          <a:prstGeom prst="rect">
            <a:avLst/>
          </a:prstGeom>
        </p:spPr>
        <p:txBody>
          <a:bodyPr anchor="ctr" anchorCtr="1">
            <a:normAutofit/>
          </a:bodyPr>
          <a:lstStyle>
            <a:lvl1pPr algn="ctr">
              <a:defRPr sz="3200" spc="0" baseline="0">
                <a:solidFill>
                  <a:srgbClr val="FFFFFF"/>
                </a:solidFill>
                <a:latin typeface="+mj-lt"/>
              </a:defRPr>
            </a:lvl1pPr>
          </a:lstStyle>
          <a:p>
            <a:r>
              <a:rPr kumimoji="1" lang="en-US" altLang="ja-JP"/>
              <a:t>Click to edit Title</a:t>
            </a:r>
            <a:endParaRPr kumimoji="1" lang="ja-JP" altLang="en-US"/>
          </a:p>
        </p:txBody>
      </p:sp>
      <p:sp>
        <p:nvSpPr>
          <p:cNvPr id="8" name="TextBox 12"/>
          <p:cNvSpPr txBox="1"/>
          <p:nvPr userDrawn="1"/>
        </p:nvSpPr>
        <p:spPr>
          <a:xfrm>
            <a:off x="231285" y="6593330"/>
            <a:ext cx="2383986" cy="123111"/>
          </a:xfrm>
          <a:prstGeom prst="rect">
            <a:avLst/>
          </a:prstGeom>
          <a:noFill/>
        </p:spPr>
        <p:txBody>
          <a:bodyPr wrap="none" tIns="0" bIns="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FFFFFF"/>
                </a:solidFill>
                <a:effectLst/>
                <a:uLnTx/>
                <a:uFillTx/>
                <a:latin typeface="Arial" panose="020B0604020202020204"/>
                <a:ea typeface="HGPGothicE" charset="-128"/>
                <a:cs typeface="Meiryo UI" pitchFamily="50" charset="-128"/>
              </a:rPr>
              <a:t>© 2023 NTT DATA Services. All rights reserved.</a:t>
            </a:r>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76520" y="6503752"/>
            <a:ext cx="1178351" cy="296174"/>
          </a:xfrm>
          <a:prstGeom prst="rect">
            <a:avLst/>
          </a:prstGeom>
        </p:spPr>
      </p:pic>
      <p:sp>
        <p:nvSpPr>
          <p:cNvPr id="2" name="TextBox 16">
            <a:extLst>
              <a:ext uri="{FF2B5EF4-FFF2-40B4-BE49-F238E27FC236}">
                <a16:creationId xmlns:a16="http://schemas.microsoft.com/office/drawing/2014/main" id="{61556ED5-FF8B-3ED8-033B-AB0E02030EBC}"/>
              </a:ext>
            </a:extLst>
          </p:cNvPr>
          <p:cNvSpPr txBox="1"/>
          <p:nvPr userDrawn="1"/>
        </p:nvSpPr>
        <p:spPr>
          <a:xfrm>
            <a:off x="5761153" y="6574564"/>
            <a:ext cx="670231" cy="138499"/>
          </a:xfrm>
          <a:prstGeom prst="rect">
            <a:avLst/>
          </a:prstGeom>
          <a:noFill/>
        </p:spPr>
        <p:txBody>
          <a:bodyPr wrap="square" t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F9AC1C8-10F2-4A77-9A6E-9375F974715F}" type="slidenum">
              <a:rPr kumimoji="0" lang="en-US" sz="900" b="0" i="0" u="none" strike="noStrike" kern="1200" cap="none" spc="0" normalizeH="0" baseline="0" noProof="0">
                <a:ln>
                  <a:noFill/>
                </a:ln>
                <a:solidFill>
                  <a:srgbClr val="FFFFFF"/>
                </a:solidFill>
                <a:effectLst/>
                <a:uLnTx/>
                <a:uFillTx/>
                <a:latin typeface="Arial" panose="020B0604020202020204"/>
                <a:ea typeface="HGPGothicE" charset="-128"/>
                <a:cs typeface="HGPGothicE" charset="-128"/>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Arial" panose="020B0604020202020204"/>
              <a:ea typeface="HGPGothicE" charset="-128"/>
              <a:cs typeface="HGPGothicE" charset="-128"/>
            </a:endParaRPr>
          </a:p>
        </p:txBody>
      </p:sp>
    </p:spTree>
    <p:extLst>
      <p:ext uri="{BB962C8B-B14F-4D97-AF65-F5344CB8AC3E}">
        <p14:creationId xmlns:p14="http://schemas.microsoft.com/office/powerpoint/2010/main" val="19896713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Break_Smart Navy">
    <p:bg>
      <p:bgPr>
        <a:solidFill>
          <a:schemeClr val="tx2"/>
        </a:solidFill>
        <a:effectLst/>
      </p:bgPr>
    </p:bg>
    <p:spTree>
      <p:nvGrpSpPr>
        <p:cNvPr id="1" name=""/>
        <p:cNvGrpSpPr/>
        <p:nvPr/>
      </p:nvGrpSpPr>
      <p:grpSpPr>
        <a:xfrm>
          <a:off x="0" y="0"/>
          <a:ext cx="0" cy="0"/>
          <a:chOff x="0" y="0"/>
          <a:chExt cx="0" cy="0"/>
        </a:xfrm>
      </p:grpSpPr>
      <p:sp>
        <p:nvSpPr>
          <p:cNvPr id="5" name="Freeform 5"/>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2C386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12" name="タイトル 1"/>
          <p:cNvSpPr>
            <a:spLocks noGrp="1"/>
          </p:cNvSpPr>
          <p:nvPr>
            <p:ph type="title" hasCustomPrompt="1"/>
          </p:nvPr>
        </p:nvSpPr>
        <p:spPr>
          <a:xfrm>
            <a:off x="3352800" y="0"/>
            <a:ext cx="8839200" cy="6857999"/>
          </a:xfrm>
          <a:prstGeom prst="rect">
            <a:avLst/>
          </a:prstGeom>
        </p:spPr>
        <p:txBody>
          <a:bodyPr anchor="ctr" anchorCtr="1">
            <a:normAutofit/>
          </a:bodyPr>
          <a:lstStyle>
            <a:lvl1pPr algn="ctr">
              <a:defRPr sz="3200" spc="0" baseline="0">
                <a:solidFill>
                  <a:srgbClr val="FFFFFF"/>
                </a:solidFill>
                <a:latin typeface="+mj-lt"/>
              </a:defRPr>
            </a:lvl1pPr>
          </a:lstStyle>
          <a:p>
            <a:r>
              <a:rPr kumimoji="1" lang="en-US" altLang="ja-JP"/>
              <a:t>Click to edit Title</a:t>
            </a:r>
            <a:endParaRPr kumimoji="1" lang="ja-JP" altLang="en-US"/>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76520" y="6503752"/>
            <a:ext cx="1178351" cy="296174"/>
          </a:xfrm>
          <a:prstGeom prst="rect">
            <a:avLst/>
          </a:prstGeom>
        </p:spPr>
      </p:pic>
      <p:sp>
        <p:nvSpPr>
          <p:cNvPr id="7" name="TextBox 12"/>
          <p:cNvSpPr txBox="1"/>
          <p:nvPr userDrawn="1"/>
        </p:nvSpPr>
        <p:spPr>
          <a:xfrm>
            <a:off x="231285" y="6593330"/>
            <a:ext cx="2383986" cy="123111"/>
          </a:xfrm>
          <a:prstGeom prst="rect">
            <a:avLst/>
          </a:prstGeom>
          <a:noFill/>
        </p:spPr>
        <p:txBody>
          <a:bodyPr wrap="none" tIns="0" bIns="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FFFFFF"/>
                </a:solidFill>
                <a:effectLst/>
                <a:uLnTx/>
                <a:uFillTx/>
                <a:latin typeface="Arial" panose="020B0604020202020204"/>
                <a:ea typeface="HGPGothicE" charset="-128"/>
                <a:cs typeface="Meiryo UI" pitchFamily="50" charset="-128"/>
              </a:rPr>
              <a:t>© 2023 NTT DATA Services. All rights reserved.</a:t>
            </a:r>
          </a:p>
        </p:txBody>
      </p:sp>
      <p:sp>
        <p:nvSpPr>
          <p:cNvPr id="2" name="TextBox 16">
            <a:extLst>
              <a:ext uri="{FF2B5EF4-FFF2-40B4-BE49-F238E27FC236}">
                <a16:creationId xmlns:a16="http://schemas.microsoft.com/office/drawing/2014/main" id="{5665A4DF-E141-1F5A-F946-F3540F8F7244}"/>
              </a:ext>
            </a:extLst>
          </p:cNvPr>
          <p:cNvSpPr txBox="1"/>
          <p:nvPr userDrawn="1"/>
        </p:nvSpPr>
        <p:spPr>
          <a:xfrm>
            <a:off x="5761153" y="6574564"/>
            <a:ext cx="670231" cy="138499"/>
          </a:xfrm>
          <a:prstGeom prst="rect">
            <a:avLst/>
          </a:prstGeom>
          <a:noFill/>
        </p:spPr>
        <p:txBody>
          <a:bodyPr wrap="square" t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F9AC1C8-10F2-4A77-9A6E-9375F974715F}" type="slidenum">
              <a:rPr kumimoji="0" lang="en-US" sz="900" b="0" i="0" u="none" strike="noStrike" kern="1200" cap="none" spc="0" normalizeH="0" baseline="0" noProof="0">
                <a:ln>
                  <a:noFill/>
                </a:ln>
                <a:solidFill>
                  <a:srgbClr val="FFFFFF"/>
                </a:solidFill>
                <a:effectLst/>
                <a:uLnTx/>
                <a:uFillTx/>
                <a:latin typeface="Arial" panose="020B0604020202020204"/>
                <a:ea typeface="HGPGothicE" charset="-128"/>
                <a:cs typeface="HGPGothicE" charset="-128"/>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Arial" panose="020B0604020202020204"/>
              <a:ea typeface="HGPGothicE" charset="-128"/>
              <a:cs typeface="HGPGothicE" charset="-128"/>
            </a:endParaRPr>
          </a:p>
        </p:txBody>
      </p:sp>
    </p:spTree>
    <p:extLst>
      <p:ext uri="{BB962C8B-B14F-4D97-AF65-F5344CB8AC3E}">
        <p14:creationId xmlns:p14="http://schemas.microsoft.com/office/powerpoint/2010/main" val="174791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3.xml"/><Relationship Id="rId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 name="Rectangle 17">
            <a:extLst>
              <a:ext uri="{FF2B5EF4-FFF2-40B4-BE49-F238E27FC236}">
                <a16:creationId xmlns:a16="http://schemas.microsoft.com/office/drawing/2014/main" id="{F260E97E-B6F1-43CC-B064-820F9F590C2E}"/>
              </a:ext>
            </a:extLst>
          </p:cNvPr>
          <p:cNvSpPr/>
          <p:nvPr userDrawn="1"/>
        </p:nvSpPr>
        <p:spPr>
          <a:xfrm>
            <a:off x="0" y="0"/>
            <a:ext cx="12192000" cy="457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404040"/>
              </a:solidFill>
              <a:effectLst/>
              <a:uLnTx/>
              <a:uFillTx/>
              <a:latin typeface="HGPGothicE" charset="-128"/>
              <a:ea typeface="HGPGothicE" charset="-128"/>
              <a:cs typeface="+mn-cs"/>
            </a:endParaRPr>
          </a:p>
        </p:txBody>
      </p:sp>
      <p:sp>
        <p:nvSpPr>
          <p:cNvPr id="8" name="TextBox 12"/>
          <p:cNvSpPr txBox="1"/>
          <p:nvPr/>
        </p:nvSpPr>
        <p:spPr>
          <a:xfrm>
            <a:off x="301752" y="6593330"/>
            <a:ext cx="3149600" cy="123111"/>
          </a:xfrm>
          <a:prstGeom prst="rect">
            <a:avLst/>
          </a:prstGeom>
          <a:noFill/>
        </p:spPr>
        <p:txBody>
          <a:bodyPr tIns="0" bIns="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FFFFFF">
                    <a:lumMod val="50000"/>
                  </a:srgbClr>
                </a:solidFill>
                <a:effectLst/>
                <a:uLnTx/>
                <a:uFillTx/>
                <a:latin typeface="Arial" panose="020B0604020202020204"/>
                <a:ea typeface="HGPGothicE" charset="-128"/>
                <a:cs typeface="Meiryo UI" pitchFamily="50" charset="-128"/>
              </a:rPr>
              <a:t>© 2023 NTT DATA Services. All rights reserved.</a:t>
            </a:r>
          </a:p>
        </p:txBody>
      </p:sp>
      <p:pic>
        <p:nvPicPr>
          <p:cNvPr id="4" name="図 3"/>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10776520" y="80513"/>
            <a:ext cx="1178351" cy="296174"/>
          </a:xfrm>
          <a:prstGeom prst="rect">
            <a:avLst/>
          </a:prstGeom>
        </p:spPr>
      </p:pic>
      <p:sp>
        <p:nvSpPr>
          <p:cNvPr id="2" name="Title Placeholder 1"/>
          <p:cNvSpPr>
            <a:spLocks noGrp="1"/>
          </p:cNvSpPr>
          <p:nvPr>
            <p:ph type="title"/>
          </p:nvPr>
        </p:nvSpPr>
        <p:spPr>
          <a:xfrm>
            <a:off x="301752" y="507114"/>
            <a:ext cx="11585448" cy="530352"/>
          </a:xfrm>
          <a:prstGeom prst="rect">
            <a:avLst/>
          </a:prstGeom>
        </p:spPr>
        <p:txBody>
          <a:bodyPr vert="horz" lIns="91440" tIns="0" rIns="91440" bIns="0" rtlCol="0" anchor="t" anchorCtr="0">
            <a:normAutofit/>
          </a:bodyPr>
          <a:lstStyle/>
          <a:p>
            <a:r>
              <a:rPr lang="en-US"/>
              <a:t>Click to edit Master title style</a:t>
            </a:r>
          </a:p>
        </p:txBody>
      </p:sp>
      <p:sp>
        <p:nvSpPr>
          <p:cNvPr id="3" name="Text Placeholder 2"/>
          <p:cNvSpPr>
            <a:spLocks noGrp="1"/>
          </p:cNvSpPr>
          <p:nvPr>
            <p:ph type="body" idx="1"/>
          </p:nvPr>
        </p:nvSpPr>
        <p:spPr>
          <a:xfrm>
            <a:off x="301752" y="1037466"/>
            <a:ext cx="11585448" cy="5207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16">
            <a:extLst>
              <a:ext uri="{FF2B5EF4-FFF2-40B4-BE49-F238E27FC236}">
                <a16:creationId xmlns:a16="http://schemas.microsoft.com/office/drawing/2014/main" id="{3373731F-F9F8-AEA1-7CB9-734CBEFDEF61}"/>
              </a:ext>
            </a:extLst>
          </p:cNvPr>
          <p:cNvSpPr txBox="1"/>
          <p:nvPr userDrawn="1"/>
        </p:nvSpPr>
        <p:spPr>
          <a:xfrm>
            <a:off x="11216969" y="6551482"/>
            <a:ext cx="670231" cy="138499"/>
          </a:xfrm>
          <a:prstGeom prst="rect">
            <a:avLst/>
          </a:prstGeom>
          <a:noFill/>
        </p:spPr>
        <p:txBody>
          <a:bodyPr wrap="square" t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AC1C8-10F2-4A77-9A6E-9375F974715F}" type="slidenum">
              <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HGPGothicE" charset="-128"/>
                <a:cs typeface="HGPGothicE"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HGPGothicE" charset="-128"/>
              <a:cs typeface="HGPGothicE" charset="-128"/>
            </a:endParaRPr>
          </a:p>
        </p:txBody>
      </p:sp>
    </p:spTree>
    <p:extLst>
      <p:ext uri="{BB962C8B-B14F-4D97-AF65-F5344CB8AC3E}">
        <p14:creationId xmlns:p14="http://schemas.microsoft.com/office/powerpoint/2010/main" val="3326259764"/>
      </p:ext>
    </p:extLst>
  </p:cSld>
  <p:clrMap bg1="lt1" tx1="dk1" bg2="lt2" tx2="dk2" accent1="accent1" accent2="accent2" accent3="accent3" accent4="accent4" accent5="accent5" accent6="accent6" hlink="hlink" folHlink="folHlink"/>
  <p:sldLayoutIdLst>
    <p:sldLayoutId id="2147484192" r:id="rId1"/>
    <p:sldLayoutId id="2147484164" r:id="rId2"/>
    <p:sldLayoutId id="2147484198" r:id="rId3"/>
    <p:sldLayoutId id="2147484166" r:id="rId4"/>
    <p:sldLayoutId id="2147484167" r:id="rId5"/>
    <p:sldLayoutId id="2147484168" r:id="rId6"/>
    <p:sldLayoutId id="2147484194" r:id="rId7"/>
    <p:sldLayoutId id="2147484169" r:id="rId8"/>
    <p:sldLayoutId id="2147484170" r:id="rId9"/>
    <p:sldLayoutId id="2147484171" r:id="rId10"/>
    <p:sldLayoutId id="2147484172" r:id="rId11"/>
    <p:sldLayoutId id="2147484173" r:id="rId12"/>
    <p:sldLayoutId id="2147484174" r:id="rId13"/>
    <p:sldLayoutId id="2147484175" r:id="rId14"/>
    <p:sldLayoutId id="2147484176" r:id="rId15"/>
    <p:sldLayoutId id="2147484177" r:id="rId16"/>
    <p:sldLayoutId id="2147484178" r:id="rId17"/>
    <p:sldLayoutId id="2147484195" r:id="rId18"/>
    <p:sldLayoutId id="2147484196" r:id="rId19"/>
    <p:sldLayoutId id="2147484197" r:id="rId20"/>
    <p:sldLayoutId id="2147484202" r:id="rId21"/>
    <p:sldLayoutId id="2147484201" r:id="rId22"/>
    <p:sldLayoutId id="2147484179" r:id="rId23"/>
    <p:sldLayoutId id="2147484180" r:id="rId24"/>
    <p:sldLayoutId id="2147484181" r:id="rId25"/>
    <p:sldLayoutId id="2147484182" r:id="rId26"/>
    <p:sldLayoutId id="2147484183" r:id="rId27"/>
    <p:sldLayoutId id="2147484184" r:id="rId28"/>
    <p:sldLayoutId id="2147484185" r:id="rId29"/>
    <p:sldLayoutId id="2147484186" r:id="rId30"/>
    <p:sldLayoutId id="2147484187" r:id="rId31"/>
    <p:sldLayoutId id="2147484188" r:id="rId32"/>
    <p:sldLayoutId id="2147484264" r:id="rId33"/>
    <p:sldLayoutId id="2147484235" r:id="rId34"/>
    <p:sldLayoutId id="2147484189" r:id="rId35"/>
    <p:sldLayoutId id="2147484190" r:id="rId36"/>
    <p:sldLayoutId id="2147484265" r:id="rId37"/>
    <p:sldLayoutId id="2147484266" r:id="rId38"/>
    <p:sldLayoutId id="2147484267" r:id="rId39"/>
  </p:sldLayoutIdLst>
  <p:hf hdr="0" dt="0"/>
  <p:txStyles>
    <p:titleStyle>
      <a:lvl1pPr algn="l" defTabSz="609555" rtl="0" eaLnBrk="1" fontAlgn="base" hangingPunct="1">
        <a:spcBef>
          <a:spcPct val="0"/>
        </a:spcBef>
        <a:spcAft>
          <a:spcPct val="0"/>
        </a:spcAft>
        <a:defRPr kumimoji="1" sz="2400" b="0" i="0" kern="1200" spc="0" baseline="0">
          <a:solidFill>
            <a:schemeClr val="tx1"/>
          </a:solidFill>
          <a:latin typeface="+mj-lt"/>
          <a:ea typeface="HGPGothicE" charset="-128"/>
          <a:cs typeface="HGPGothicE" charset="-128"/>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ClrTx/>
        <a:buFont typeface="Arial" pitchFamily="34" charset="0"/>
        <a:buChar char="•"/>
        <a:defRPr kumimoji="1" sz="2000" kern="1200">
          <a:solidFill>
            <a:schemeClr val="tx1"/>
          </a:solidFill>
          <a:latin typeface="+mn-lt"/>
          <a:ea typeface="+mn-ea"/>
          <a:cs typeface="Arial"/>
        </a:defRPr>
      </a:lvl1pPr>
      <a:lvl2pPr marL="800100" indent="-247650" algn="l" defTabSz="609555" rtl="0" eaLnBrk="1" fontAlgn="base" hangingPunct="1">
        <a:spcBef>
          <a:spcPct val="20000"/>
        </a:spcBef>
        <a:spcAft>
          <a:spcPct val="0"/>
        </a:spcAft>
        <a:buClrTx/>
        <a:buFont typeface="Arial" pitchFamily="34" charset="0"/>
        <a:buChar char="»"/>
        <a:defRPr kumimoji="1" sz="1800" kern="1200">
          <a:solidFill>
            <a:schemeClr val="tx1"/>
          </a:solidFill>
          <a:latin typeface="+mn-lt"/>
          <a:ea typeface="+mn-ea"/>
          <a:cs typeface="Arial"/>
        </a:defRPr>
      </a:lvl2pPr>
      <a:lvl3pPr marL="1371600" indent="-152400" algn="l" defTabSz="609555" rtl="0" eaLnBrk="1" fontAlgn="base" hangingPunct="1">
        <a:spcBef>
          <a:spcPct val="20000"/>
        </a:spcBef>
        <a:spcAft>
          <a:spcPct val="0"/>
        </a:spcAft>
        <a:buClrTx/>
        <a:buFont typeface="Arial" pitchFamily="34" charset="0"/>
        <a:buChar char="•"/>
        <a:defRPr kumimoji="1" sz="1600" kern="1200">
          <a:solidFill>
            <a:schemeClr val="tx1"/>
          </a:solidFill>
          <a:latin typeface="+mn-lt"/>
          <a:ea typeface="+mn-ea"/>
          <a:cs typeface="Arial"/>
        </a:defRPr>
      </a:lvl3pPr>
      <a:lvl4pPr marL="2000250" indent="-171450" algn="l" defTabSz="609555" rtl="0" eaLnBrk="1" fontAlgn="base" hangingPunct="1">
        <a:spcBef>
          <a:spcPct val="20000"/>
        </a:spcBef>
        <a:spcAft>
          <a:spcPct val="0"/>
        </a:spcAft>
        <a:buClrTx/>
        <a:buFont typeface="Arial" pitchFamily="34" charset="0"/>
        <a:buChar char="»"/>
        <a:defRPr kumimoji="1" sz="1400" kern="1200">
          <a:solidFill>
            <a:schemeClr val="tx1"/>
          </a:solidFill>
          <a:latin typeface="+mn-lt"/>
          <a:ea typeface="+mn-ea"/>
          <a:cs typeface="Arial"/>
        </a:defRPr>
      </a:lvl4pPr>
      <a:lvl5pPr marL="2571750" indent="-133350" algn="l" defTabSz="609555" rtl="0" eaLnBrk="1" fontAlgn="base" hangingPunct="1">
        <a:spcBef>
          <a:spcPct val="20000"/>
        </a:spcBef>
        <a:spcAft>
          <a:spcPct val="0"/>
        </a:spcAft>
        <a:buClrTx/>
        <a:buFont typeface="Arial" pitchFamily="34" charset="0"/>
        <a:buChar char="•"/>
        <a:defRPr kumimoji="1" sz="1200" kern="1200">
          <a:solidFill>
            <a:schemeClr val="tx1"/>
          </a:solidFill>
          <a:latin typeface="+mn-lt"/>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0"/>
            <a:ext cx="12192000" cy="457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a:solidFill>
                <a:schemeClr val="tx1"/>
              </a:solidFill>
              <a:latin typeface="HGPGothicE" charset="-128"/>
              <a:ea typeface="HGPGothicE" charset="-128"/>
            </a:endParaRPr>
          </a:p>
        </p:txBody>
      </p:sp>
      <p:sp>
        <p:nvSpPr>
          <p:cNvPr id="5" name="Slide Number Placeholder 2">
            <a:extLst>
              <a:ext uri="{FF2B5EF4-FFF2-40B4-BE49-F238E27FC236}">
                <a16:creationId xmlns:a16="http://schemas.microsoft.com/office/drawing/2014/main" id="{4DEE24DF-B91C-4576-BFF5-B02A5E213494}"/>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accent2"/>
                </a:solidFill>
              </a:defRPr>
            </a:lvl1pPr>
          </a:lstStyle>
          <a:p>
            <a:fld id="{92EA2340-BE12-4138-BE15-7C339B03EB4B}" type="slidenum">
              <a:rPr lang="en-US" smtClean="0"/>
              <a:pPr/>
              <a:t>‹#›</a:t>
            </a:fld>
            <a:endParaRPr lang="en-US"/>
          </a:p>
        </p:txBody>
      </p:sp>
      <p:sp>
        <p:nvSpPr>
          <p:cNvPr id="8" name="Freeform 5">
            <a:extLst>
              <a:ext uri="{FF2B5EF4-FFF2-40B4-BE49-F238E27FC236}">
                <a16:creationId xmlns:a16="http://schemas.microsoft.com/office/drawing/2014/main" id="{8065F47C-01F7-42CF-BA47-6ACD89130B1B}"/>
              </a:ext>
            </a:extLst>
          </p:cNvPr>
          <p:cNvSpPr>
            <a:spLocks noEditPoints="1"/>
          </p:cNvSpPr>
          <p:nvPr userDrawn="1"/>
        </p:nvSpPr>
        <p:spPr bwMode="auto">
          <a:xfrm>
            <a:off x="10853738" y="152956"/>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6984825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74" r:id="rId11"/>
    <p:sldLayoutId id="2147483878" r:id="rId12"/>
  </p:sldLayoutIdLst>
  <p:hf hdr="0" dt="0"/>
  <p:txStyles>
    <p:titleStyle>
      <a:lvl1pPr marL="225425" indent="115888" algn="l" defTabSz="609555" rtl="0" eaLnBrk="1" fontAlgn="base" hangingPunct="1">
        <a:spcBef>
          <a:spcPct val="0"/>
        </a:spcBef>
        <a:spcAft>
          <a:spcPct val="0"/>
        </a:spcAft>
        <a:tabLst/>
        <a:defRPr kumimoji="1" lang="en-US" sz="2400" b="0" i="0" kern="1200" spc="0" baseline="0" smtClean="0">
          <a:solidFill>
            <a:schemeClr val="tx1"/>
          </a:solidFill>
          <a:latin typeface="+mj-ea"/>
          <a:ea typeface="+mj-ea"/>
          <a:cs typeface="Arial"/>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032" userDrawn="1">
          <p15:clr>
            <a:srgbClr val="F26B43"/>
          </p15:clr>
        </p15:guide>
        <p15:guide id="3" orient="horz" pos="288" userDrawn="1">
          <p15:clr>
            <a:srgbClr val="F26B43"/>
          </p15:clr>
        </p15:guide>
        <p15:guide id="4" pos="7488" userDrawn="1">
          <p15:clr>
            <a:srgbClr val="F26B43"/>
          </p15:clr>
        </p15:guide>
        <p15:guide id="5" pos="19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0"/>
            <a:ext cx="12192000" cy="457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a:solidFill>
                <a:schemeClr val="tx1"/>
              </a:solidFill>
              <a:latin typeface="HGPGothicE" charset="-128"/>
              <a:ea typeface="HGPGothicE" charset="-128"/>
            </a:endParaRPr>
          </a:p>
        </p:txBody>
      </p:sp>
      <p:pic>
        <p:nvPicPr>
          <p:cNvPr id="4" name="図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6520" y="80513"/>
            <a:ext cx="1178351" cy="296174"/>
          </a:xfrm>
          <a:prstGeom prst="rect">
            <a:avLst/>
          </a:prstGeom>
        </p:spPr>
      </p:pic>
    </p:spTree>
    <p:extLst>
      <p:ext uri="{BB962C8B-B14F-4D97-AF65-F5344CB8AC3E}">
        <p14:creationId xmlns:p14="http://schemas.microsoft.com/office/powerpoint/2010/main" val="1269848259"/>
      </p:ext>
    </p:extLst>
  </p:cSld>
  <p:clrMap bg1="lt1" tx1="dk1" bg2="lt2" tx2="dk2" accent1="accent1" accent2="accent2" accent3="accent3" accent4="accent4" accent5="accent5" accent6="accent6" hlink="hlink" folHlink="folHlink"/>
  <p:sldLayoutIdLst>
    <p:sldLayoutId id="2147483923" r:id="rId1"/>
  </p:sldLayoutIdLst>
  <p:hf hdr="0" dt="0"/>
  <p:txStyles>
    <p:titleStyle>
      <a:lvl1pPr marL="225425" indent="115888" algn="l" defTabSz="609555" rtl="0" eaLnBrk="1" fontAlgn="base" hangingPunct="1">
        <a:spcBef>
          <a:spcPct val="0"/>
        </a:spcBef>
        <a:spcAft>
          <a:spcPct val="0"/>
        </a:spcAft>
        <a:tabLst/>
        <a:defRPr kumimoji="1" lang="en-US" sz="2400" b="0" i="0" kern="1200" spc="0" baseline="0" smtClean="0">
          <a:solidFill>
            <a:schemeClr val="tx1"/>
          </a:solidFill>
          <a:latin typeface="+mj-ea"/>
          <a:ea typeface="+mj-ea"/>
          <a:cs typeface="Arial"/>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emf"/><Relationship Id="rId7" Type="http://schemas.openxmlformats.org/officeDocument/2006/relationships/image" Target="../media/image36.sv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35.png"/><Relationship Id="rId5" Type="http://schemas.openxmlformats.org/officeDocument/2006/relationships/image" Target="../media/image34.sv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sv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7.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hyperlink" Target="https://brandirectory.com/download-report/brand-finance-global-500-2023-preview.pdf&#8203;" TargetMode="External"/><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hyperlink" Target="https://www.gartner.com/en/documents/4013377" TargetMode="External"/><Relationship Id="rId5" Type="http://schemas.openxmlformats.org/officeDocument/2006/relationships/hyperlink" Target="https://brandirectory.com/rankings/global/table" TargetMode="External"/><Relationship Id="rId4" Type="http://schemas.openxmlformats.org/officeDocument/2006/relationships/hyperlink" Target="https://fortune.com/company/nippon-telegraph-telephone/global500/"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appsource.microsoft.com/en-US/marketplace/consulting-services/nttdatainc-ushq1583491251003.mdfe_advisory" TargetMode="External"/><Relationship Id="rId13" Type="http://schemas.openxmlformats.org/officeDocument/2006/relationships/hyperlink" Target="https://appsource.microsoft.com/en-US/marketplace/consulting-services/nttdatainc-ushq1583491251003.nextgenwindows" TargetMode="External"/><Relationship Id="rId1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hyperlink" Target="https://azuremarketplace.microsoft.com/en-us/marketplace/consulting-services/nttdatainc-ushq1583491251003.azure_virtual_desktop_managed_svcs?filters=country-unitedstates" TargetMode="External"/><Relationship Id="rId12" Type="http://schemas.openxmlformats.org/officeDocument/2006/relationships/hyperlink" Target="https://appsource.microsoft.com/en-US/marketplace/consulting-services/nttdatainc-ushq1583491251003.dcap" TargetMode="External"/><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39.xml"/><Relationship Id="rId6" Type="http://schemas.openxmlformats.org/officeDocument/2006/relationships/hyperlink" Target="https://azuremarketplace.microsoft.com/en-us/marketplace/consulting-services/nttdatainc-ushq1583491251003.mainframe_application_rehosting_on_azure?filters=country-unitedstates&amp;exp=ubp8" TargetMode="External"/><Relationship Id="rId11" Type="http://schemas.openxmlformats.org/officeDocument/2006/relationships/hyperlink" Target="https://azuremarketplace.microsoft.com/en-us/marketplace/consulting-services/nttdatainc-ushq1583491251003.azureadvisory?filters=country-unitedstates" TargetMode="External"/><Relationship Id="rId5" Type="http://schemas.openxmlformats.org/officeDocument/2006/relationships/hyperlink" Target="https://azuremarketplace.microsoft.com/en-us/marketplace/consulting-services/nttdatainc-ushq1583491251003.build_cloud_foundations_for_azure?filters=country-unitedstates" TargetMode="External"/><Relationship Id="rId15" Type="http://schemas.openxmlformats.org/officeDocument/2006/relationships/hyperlink" Target="https://appsource.microsoft.com/en-US/marketplace/consulting-services/nttdatainc-ushq1583491251003.mem_advisory" TargetMode="External"/><Relationship Id="rId10" Type="http://schemas.openxmlformats.org/officeDocument/2006/relationships/hyperlink" Target="https://azuremarketplace.microsoft.com/en-us/marketplace/consulting-services/nttdatainc-ushq1583491251003.managed_cspm_and_cwp_powered_by_defender_for_cloud?search=managed%20microsoft&amp;page=1&amp;filters=countrhttps://azuremarketplace.microsoft.com/en-us/marketplace/consulting-services/nttdatainc-ushq1583491251003.managed_cspm_and_cwp_powered_by_defender_for_cloud?search=managed%20microsoft&amp;page=1&amp;filters=country-unitedstatesy-unitedstates" TargetMode="External"/><Relationship Id="rId19" Type="http://schemas.openxmlformats.org/officeDocument/2006/relationships/image" Target="../media/image22.png"/><Relationship Id="rId4" Type="http://schemas.openxmlformats.org/officeDocument/2006/relationships/hyperlink" Target="https://azuremarketplace.microsoft.com/en-us/marketplace/consulting-services/nttdatainc-ushq1583491251003.energy_efficiency_and_sustainability?filters=country-unitedstates&amp;exp=ubp8" TargetMode="External"/><Relationship Id="rId9" Type="http://schemas.openxmlformats.org/officeDocument/2006/relationships/hyperlink" Target="https://appsource.microsoft.com/en-US/marketplace/consulting-services/nttdatainc-ushq1583491251003.test0001" TargetMode="External"/><Relationship Id="rId14" Type="http://schemas.openxmlformats.org/officeDocument/2006/relationships/hyperlink" Target="https://appsource.microsoft.com/en-US/marketplace/consulting-services/nttdatainc-ushq1583491251003.windows_11"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1.xml"/><Relationship Id="rId7" Type="http://schemas.openxmlformats.org/officeDocument/2006/relationships/image" Target="../media/image23.png"/><Relationship Id="rId2" Type="http://schemas.openxmlformats.org/officeDocument/2006/relationships/diagramData" Target="../diagrams/data1.xml"/><Relationship Id="rId1" Type="http://schemas.openxmlformats.org/officeDocument/2006/relationships/slideLayout" Target="../slideLayouts/slideLayout39.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6.gif"/><Relationship Id="rId4" Type="http://schemas.openxmlformats.org/officeDocument/2006/relationships/diagramQuickStyle" Target="../diagrams/quickStyle1.xml"/><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7.xml"/><Relationship Id="rId5" Type="http://schemas.openxmlformats.org/officeDocument/2006/relationships/image" Target="../media/image30.pn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37.xml"/><Relationship Id="rId5" Type="http://schemas.openxmlformats.org/officeDocument/2006/relationships/image" Target="../media/image29.jpe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6"/>
          </p:nvPr>
        </p:nvSpPr>
        <p:spPr/>
        <p:txBody>
          <a:bodyPr/>
          <a:lstStyle/>
          <a:p>
            <a:r>
              <a:rPr lang="en-US" dirty="0"/>
              <a:t>MCAPS 2023: Azure Migrations</a:t>
            </a:r>
          </a:p>
        </p:txBody>
      </p:sp>
    </p:spTree>
    <p:extLst>
      <p:ext uri="{BB962C8B-B14F-4D97-AF65-F5344CB8AC3E}">
        <p14:creationId xmlns:p14="http://schemas.microsoft.com/office/powerpoint/2010/main" val="1128437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6D95D28E-7A74-42DE-9248-090532F50906}"/>
              </a:ext>
            </a:extLst>
          </p:cNvPr>
          <p:cNvSpPr/>
          <p:nvPr/>
        </p:nvSpPr>
        <p:spPr>
          <a:xfrm>
            <a:off x="1064205" y="2461790"/>
            <a:ext cx="5869037" cy="391873"/>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fontAlgn="base">
              <a:spcAft>
                <a:spcPct val="0"/>
              </a:spcAft>
              <a:buClr>
                <a:srgbClr val="000000"/>
              </a:buClr>
              <a:buSzPct val="80000"/>
            </a:pPr>
            <a:r>
              <a:rPr lang="en-US" sz="1400" b="1" kern="0" dirty="0">
                <a:solidFill>
                  <a:srgbClr val="6785C1"/>
                </a:solidFill>
                <a:latin typeface="Arial"/>
              </a:rPr>
              <a:t>Why invest in an Azure VMware Solution Landing Zone Accelerator </a:t>
            </a:r>
          </a:p>
        </p:txBody>
      </p:sp>
      <p:sp>
        <p:nvSpPr>
          <p:cNvPr id="48" name="Rectangle 47">
            <a:extLst>
              <a:ext uri="{FF2B5EF4-FFF2-40B4-BE49-F238E27FC236}">
                <a16:creationId xmlns:a16="http://schemas.microsoft.com/office/drawing/2014/main" id="{9E3A71B5-787C-4901-A6E2-F8790026C989}"/>
              </a:ext>
            </a:extLst>
          </p:cNvPr>
          <p:cNvSpPr/>
          <p:nvPr/>
        </p:nvSpPr>
        <p:spPr>
          <a:xfrm>
            <a:off x="1094438" y="791827"/>
            <a:ext cx="5869037" cy="415625"/>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fontAlgn="base">
              <a:spcAft>
                <a:spcPct val="0"/>
              </a:spcAft>
              <a:buClr>
                <a:srgbClr val="000000"/>
              </a:buClr>
              <a:buSzPct val="80000"/>
            </a:pPr>
            <a:r>
              <a:rPr lang="en-US" sz="1400" b="1" kern="0" dirty="0">
                <a:solidFill>
                  <a:srgbClr val="6785C1"/>
                </a:solidFill>
                <a:latin typeface="Arial"/>
              </a:rPr>
              <a:t>What is an Azure VMware Solution Landing Zone Accelerator </a:t>
            </a:r>
          </a:p>
        </p:txBody>
      </p:sp>
      <p:sp>
        <p:nvSpPr>
          <p:cNvPr id="49" name="Rectangle 48">
            <a:extLst>
              <a:ext uri="{FF2B5EF4-FFF2-40B4-BE49-F238E27FC236}">
                <a16:creationId xmlns:a16="http://schemas.microsoft.com/office/drawing/2014/main" id="{116B1EDF-1AC9-406E-B0D4-B80CFC18939A}"/>
              </a:ext>
            </a:extLst>
          </p:cNvPr>
          <p:cNvSpPr/>
          <p:nvPr/>
        </p:nvSpPr>
        <p:spPr>
          <a:xfrm>
            <a:off x="1094438" y="1106297"/>
            <a:ext cx="6177572" cy="1508105"/>
          </a:xfrm>
          <a:prstGeom prst="rect">
            <a:avLst/>
          </a:prstGeom>
        </p:spPr>
        <p:txBody>
          <a:bodyPr wrap="square" lIns="0" tIns="0" rIns="0" bIns="0">
            <a:spAutoFit/>
          </a:bodyPr>
          <a:lstStyle/>
          <a:p>
            <a:pPr marL="171450" indent="-171450">
              <a:buFont typeface="Arial" panose="020B0604020202020204" pitchFamily="34" charset="0"/>
              <a:buChar char="•"/>
            </a:pPr>
            <a:r>
              <a:rPr lang="en-US" sz="1400" b="1" dirty="0"/>
              <a:t>AVS-LZA </a:t>
            </a:r>
            <a:r>
              <a:rPr lang="en-US" sz="1400" dirty="0"/>
              <a:t>is a 100% infrastructure as code deployment of AVS in Azure as a landing Zone.</a:t>
            </a:r>
          </a:p>
          <a:p>
            <a:pPr marL="171450" indent="-171450">
              <a:buFont typeface="Arial" panose="020B0604020202020204" pitchFamily="34" charset="0"/>
              <a:buChar char="•"/>
            </a:pPr>
            <a:r>
              <a:rPr lang="en-US" sz="1400" b="1" dirty="0"/>
              <a:t>Proven foundation </a:t>
            </a:r>
            <a:r>
              <a:rPr lang="en-US" sz="1400" dirty="0"/>
              <a:t>proven solution for repeatable deployment of AVS in Azure. Designed, architected to meet industry best practices, security, goverananence, scalability, reliability, operational excellence, sustainability, performance efficiency and cost management.</a:t>
            </a:r>
          </a:p>
          <a:p>
            <a:pPr marL="171450" indent="-171450">
              <a:buFont typeface="Arial" panose="020B0604020202020204" pitchFamily="34" charset="0"/>
              <a:buChar char="•"/>
            </a:pPr>
            <a:endParaRPr lang="en-US" sz="1400" dirty="0"/>
          </a:p>
        </p:txBody>
      </p:sp>
      <p:sp>
        <p:nvSpPr>
          <p:cNvPr id="50" name="Rectangle 49">
            <a:extLst>
              <a:ext uri="{FF2B5EF4-FFF2-40B4-BE49-F238E27FC236}">
                <a16:creationId xmlns:a16="http://schemas.microsoft.com/office/drawing/2014/main" id="{44CDD272-8A97-4558-9134-DE6DF1FA4D25}"/>
              </a:ext>
            </a:extLst>
          </p:cNvPr>
          <p:cNvSpPr/>
          <p:nvPr/>
        </p:nvSpPr>
        <p:spPr>
          <a:xfrm>
            <a:off x="1125229" y="4397426"/>
            <a:ext cx="4902286" cy="345326"/>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fontAlgn="base">
              <a:spcAft>
                <a:spcPct val="0"/>
              </a:spcAft>
              <a:buClr>
                <a:srgbClr val="000000"/>
              </a:buClr>
              <a:buSzPct val="80000"/>
            </a:pPr>
            <a:r>
              <a:rPr lang="en-US" sz="1400" b="1" kern="0" dirty="0">
                <a:solidFill>
                  <a:srgbClr val="6785C1"/>
                </a:solidFill>
                <a:latin typeface="Arial"/>
              </a:rPr>
              <a:t>Benefits of an Azure Landing Zone Accelerator</a:t>
            </a:r>
          </a:p>
        </p:txBody>
      </p:sp>
      <p:pic>
        <p:nvPicPr>
          <p:cNvPr id="64" name="Picture 33">
            <a:extLst>
              <a:ext uri="{FF2B5EF4-FFF2-40B4-BE49-F238E27FC236}">
                <a16:creationId xmlns:a16="http://schemas.microsoft.com/office/drawing/2014/main" id="{60E2FEED-4A9B-4950-967F-968D3C455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058" y="1816970"/>
            <a:ext cx="568125" cy="56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46A37EEA-CB3D-73FC-D112-FEE8D62D50E8}"/>
              </a:ext>
            </a:extLst>
          </p:cNvPr>
          <p:cNvSpPr txBox="1"/>
          <p:nvPr/>
        </p:nvSpPr>
        <p:spPr>
          <a:xfrm>
            <a:off x="65369" y="376"/>
            <a:ext cx="10681400" cy="369332"/>
          </a:xfrm>
          <a:prstGeom prst="rect">
            <a:avLst/>
          </a:prstGeom>
          <a:noFill/>
        </p:spPr>
        <p:txBody>
          <a:bodyPr wrap="square">
            <a:spAutoFit/>
          </a:bodyPr>
          <a:lstStyle/>
          <a:p>
            <a:r>
              <a:rPr lang="en-US" b="1" dirty="0">
                <a:solidFill>
                  <a:schemeClr val="bg1"/>
                </a:solidFill>
              </a:rPr>
              <a:t>Azure VMware Solution Accelerator (AVS-Accelerator)</a:t>
            </a:r>
            <a:r>
              <a:rPr lang="en-US" sz="1800" b="1" dirty="0">
                <a:solidFill>
                  <a:schemeClr val="bg1"/>
                </a:solidFill>
              </a:rPr>
              <a:t> </a:t>
            </a:r>
            <a:endParaRPr lang="en-US" dirty="0"/>
          </a:p>
        </p:txBody>
      </p:sp>
      <p:sp>
        <p:nvSpPr>
          <p:cNvPr id="9" name="Rectangle 8">
            <a:extLst>
              <a:ext uri="{FF2B5EF4-FFF2-40B4-BE49-F238E27FC236}">
                <a16:creationId xmlns:a16="http://schemas.microsoft.com/office/drawing/2014/main" id="{1F04792E-ECCB-79B2-400B-978E8FE7750A}"/>
              </a:ext>
            </a:extLst>
          </p:cNvPr>
          <p:cNvSpPr/>
          <p:nvPr/>
        </p:nvSpPr>
        <p:spPr>
          <a:xfrm>
            <a:off x="1064205" y="4742752"/>
            <a:ext cx="6177572" cy="1508105"/>
          </a:xfrm>
          <a:prstGeom prst="rect">
            <a:avLst/>
          </a:prstGeom>
        </p:spPr>
        <p:txBody>
          <a:bodyPr wrap="square" lIns="0" tIns="0" rIns="0" bIns="0">
            <a:spAutoFit/>
          </a:bodyPr>
          <a:lstStyle/>
          <a:p>
            <a:pPr marL="171450" indent="-171450">
              <a:buFont typeface="Arial" panose="020B0604020202020204" pitchFamily="34" charset="0"/>
              <a:buChar char="•"/>
            </a:pPr>
            <a:r>
              <a:rPr lang="en-US" sz="1400" b="1" dirty="0"/>
              <a:t>Do it correct: </a:t>
            </a:r>
            <a:r>
              <a:rPr lang="en-US" sz="1400" dirty="0"/>
              <a:t>Strong foundation for reliable, secure, governed workload deploy with operation excellence and management.</a:t>
            </a:r>
          </a:p>
          <a:p>
            <a:pPr marL="171450" indent="-171450">
              <a:buFont typeface="Arial" panose="020B0604020202020204" pitchFamily="34" charset="0"/>
              <a:buChar char="•"/>
            </a:pPr>
            <a:r>
              <a:rPr lang="en-US" sz="1400" b="1" dirty="0"/>
              <a:t>Best practices day one: </a:t>
            </a:r>
            <a:r>
              <a:rPr lang="en-US" sz="1400" dirty="0"/>
              <a:t>Adhere to architecture and design best practices with well architected framework in the design of the AVS-LZA</a:t>
            </a:r>
          </a:p>
          <a:p>
            <a:pPr marL="171450" indent="-171450">
              <a:buFont typeface="Arial" panose="020B0604020202020204" pitchFamily="34" charset="0"/>
              <a:buChar char="•"/>
            </a:pPr>
            <a:r>
              <a:rPr lang="en-US" sz="1400" b="1" dirty="0"/>
              <a:t>Proven design: </a:t>
            </a:r>
            <a:r>
              <a:rPr lang="en-US" sz="1400" dirty="0"/>
              <a:t>Standardized design with proven design, architecture, operations</a:t>
            </a:r>
          </a:p>
          <a:p>
            <a:pPr marL="171450" indent="-171450">
              <a:buFont typeface="Arial" panose="020B0604020202020204" pitchFamily="34" charset="0"/>
              <a:buChar char="•"/>
            </a:pPr>
            <a:r>
              <a:rPr lang="en-US" sz="1400" b="1" dirty="0"/>
              <a:t>Day one operations model</a:t>
            </a:r>
            <a:r>
              <a:rPr lang="en-US" sz="1400" dirty="0"/>
              <a:t>: AVS-LZA has one operations model</a:t>
            </a:r>
          </a:p>
        </p:txBody>
      </p:sp>
      <p:sp>
        <p:nvSpPr>
          <p:cNvPr id="12" name="Rectangle 11">
            <a:extLst>
              <a:ext uri="{FF2B5EF4-FFF2-40B4-BE49-F238E27FC236}">
                <a16:creationId xmlns:a16="http://schemas.microsoft.com/office/drawing/2014/main" id="{811D74E0-417B-AAE6-4CEE-5CEC5AE95503}"/>
              </a:ext>
            </a:extLst>
          </p:cNvPr>
          <p:cNvSpPr/>
          <p:nvPr/>
        </p:nvSpPr>
        <p:spPr>
          <a:xfrm>
            <a:off x="377281" y="625763"/>
            <a:ext cx="11814719" cy="200306"/>
          </a:xfrm>
          <a:prstGeom prst="rect">
            <a:avLst/>
          </a:prstGeom>
          <a:solidFill>
            <a:schemeClr val="bg1"/>
          </a:solidFill>
          <a:ln w="12700" cap="flat">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400"/>
          </a:p>
        </p:txBody>
      </p:sp>
      <p:sp>
        <p:nvSpPr>
          <p:cNvPr id="30" name="TextBox 29">
            <a:extLst>
              <a:ext uri="{FF2B5EF4-FFF2-40B4-BE49-F238E27FC236}">
                <a16:creationId xmlns:a16="http://schemas.microsoft.com/office/drawing/2014/main" id="{3C728324-DC9D-47D1-A61C-8C035EF87819}"/>
              </a:ext>
            </a:extLst>
          </p:cNvPr>
          <p:cNvSpPr txBox="1"/>
          <p:nvPr/>
        </p:nvSpPr>
        <p:spPr>
          <a:xfrm>
            <a:off x="4286121" y="494329"/>
            <a:ext cx="4395562" cy="395429"/>
          </a:xfrm>
          <a:prstGeom prst="rect">
            <a:avLst/>
          </a:prstGeom>
        </p:spPr>
        <p:txBody>
          <a:bodyPr wrap="none" lIns="91440" tIns="45720" rIns="91440" bIns="45720" rtlCol="0" anchor="t">
            <a:spAutoFit/>
          </a:bodyPr>
          <a:lstStyle/>
          <a:p>
            <a:pPr marL="1270" fontAlgn="base">
              <a:lnSpc>
                <a:spcPct val="106000"/>
              </a:lnSpc>
              <a:spcBef>
                <a:spcPct val="80000"/>
              </a:spcBef>
              <a:spcAft>
                <a:spcPct val="0"/>
              </a:spcAft>
              <a:buClr>
                <a:srgbClr val="000000"/>
              </a:buClr>
            </a:pPr>
            <a:r>
              <a:rPr lang="en-US" sz="2000" b="1" u="sng" kern="1200" dirty="0">
                <a:latin typeface="Arial"/>
                <a:ea typeface="+mn-ea"/>
                <a:cs typeface="Arial"/>
              </a:rPr>
              <a:t>A Robust Future Proof Foundation</a:t>
            </a:r>
            <a:endParaRPr lang="en-US" dirty="0">
              <a:ea typeface="+mn-ea"/>
              <a:cs typeface="Arial"/>
            </a:endParaRPr>
          </a:p>
        </p:txBody>
      </p:sp>
      <p:pic>
        <p:nvPicPr>
          <p:cNvPr id="16" name="Graphic 15">
            <a:extLst>
              <a:ext uri="{FF2B5EF4-FFF2-40B4-BE49-F238E27FC236}">
                <a16:creationId xmlns:a16="http://schemas.microsoft.com/office/drawing/2014/main" id="{8850CD04-1996-2651-AA6A-AD2755E315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5828" y="5055882"/>
            <a:ext cx="621852" cy="621852"/>
          </a:xfrm>
          <a:prstGeom prst="rect">
            <a:avLst/>
          </a:prstGeom>
        </p:spPr>
      </p:pic>
      <p:pic>
        <p:nvPicPr>
          <p:cNvPr id="17" name="Graphic 16">
            <a:extLst>
              <a:ext uri="{FF2B5EF4-FFF2-40B4-BE49-F238E27FC236}">
                <a16:creationId xmlns:a16="http://schemas.microsoft.com/office/drawing/2014/main" id="{CAE1FBE2-0DAC-F445-62AA-657422F081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8571" y="3086863"/>
            <a:ext cx="605877" cy="605877"/>
          </a:xfrm>
          <a:prstGeom prst="rect">
            <a:avLst/>
          </a:prstGeom>
        </p:spPr>
      </p:pic>
      <p:pic>
        <p:nvPicPr>
          <p:cNvPr id="19" name="Graphic 18">
            <a:extLst>
              <a:ext uri="{FF2B5EF4-FFF2-40B4-BE49-F238E27FC236}">
                <a16:creationId xmlns:a16="http://schemas.microsoft.com/office/drawing/2014/main" id="{1A95FD6B-3268-2DD6-D309-B60FC754E0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6412" y="1211094"/>
            <a:ext cx="605876" cy="605876"/>
          </a:xfrm>
          <a:prstGeom prst="rect">
            <a:avLst/>
          </a:prstGeom>
        </p:spPr>
      </p:pic>
      <p:sp>
        <p:nvSpPr>
          <p:cNvPr id="4" name="AutoShape 2">
            <a:extLst>
              <a:ext uri="{FF2B5EF4-FFF2-40B4-BE49-F238E27FC236}">
                <a16:creationId xmlns:a16="http://schemas.microsoft.com/office/drawing/2014/main" id="{22E51022-1D2C-3A63-D1A4-F0D2D103AFCB}"/>
              </a:ext>
            </a:extLst>
          </p:cNvPr>
          <p:cNvSpPr>
            <a:spLocks noChangeAspect="1" noChangeArrowheads="1"/>
          </p:cNvSpPr>
          <p:nvPr/>
        </p:nvSpPr>
        <p:spPr bwMode="auto">
          <a:xfrm>
            <a:off x="5815877" y="27109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a:extLst>
              <a:ext uri="{FF2B5EF4-FFF2-40B4-BE49-F238E27FC236}">
                <a16:creationId xmlns:a16="http://schemas.microsoft.com/office/drawing/2014/main" id="{059B676E-AD50-19C2-67F9-FCBC3DA7C08C}"/>
              </a:ext>
            </a:extLst>
          </p:cNvPr>
          <p:cNvSpPr>
            <a:spLocks noChangeAspect="1" noChangeArrowheads="1"/>
          </p:cNvSpPr>
          <p:nvPr/>
        </p:nvSpPr>
        <p:spPr bwMode="auto">
          <a:xfrm>
            <a:off x="5968277" y="28633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40C167D9-A2FF-56A7-E608-162CB07EE5CF}"/>
              </a:ext>
            </a:extLst>
          </p:cNvPr>
          <p:cNvSpPr/>
          <p:nvPr/>
        </p:nvSpPr>
        <p:spPr>
          <a:xfrm>
            <a:off x="978465" y="2874808"/>
            <a:ext cx="6177572" cy="1292662"/>
          </a:xfrm>
          <a:prstGeom prst="rect">
            <a:avLst/>
          </a:prstGeom>
        </p:spPr>
        <p:txBody>
          <a:bodyPr wrap="square" lIns="0" tIns="0" rIns="0" bIns="0">
            <a:spAutoFit/>
          </a:bodyPr>
          <a:lstStyle/>
          <a:p>
            <a:pPr marL="171450" indent="-171450">
              <a:buFont typeface="Arial" panose="020B0604020202020204" pitchFamily="34" charset="0"/>
              <a:buChar char="•"/>
            </a:pPr>
            <a:r>
              <a:rPr lang="en-US" sz="1400" b="1" dirty="0"/>
              <a:t>Zero Risk: </a:t>
            </a:r>
            <a:r>
              <a:rPr lang="en-US" sz="1400" dirty="0"/>
              <a:t>AVS-LZA is a proven repeatable solution that is repeatable infrastructure as code  .</a:t>
            </a:r>
          </a:p>
          <a:p>
            <a:pPr marL="171450" indent="-171450">
              <a:buFont typeface="Arial" panose="020B0604020202020204" pitchFamily="34" charset="0"/>
              <a:buChar char="•"/>
            </a:pPr>
            <a:r>
              <a:rPr lang="en-US" sz="1400" b="1" dirty="0"/>
              <a:t>Secure: </a:t>
            </a:r>
            <a:r>
              <a:rPr lang="en-US" sz="1400" dirty="0"/>
              <a:t>Secure out of the box</a:t>
            </a:r>
          </a:p>
          <a:p>
            <a:pPr marL="171450" indent="-171450">
              <a:buFont typeface="Arial" panose="020B0604020202020204" pitchFamily="34" charset="0"/>
              <a:buChar char="•"/>
            </a:pPr>
            <a:r>
              <a:rPr lang="en-US" sz="1400" b="1" dirty="0"/>
              <a:t>Proven design: </a:t>
            </a:r>
            <a:r>
              <a:rPr lang="en-US" sz="1400" dirty="0"/>
              <a:t>Standardized design with proven design, architecture, operations</a:t>
            </a:r>
          </a:p>
          <a:p>
            <a:pPr marL="171450" indent="-171450">
              <a:buFont typeface="Arial" panose="020B0604020202020204" pitchFamily="34" charset="0"/>
              <a:buChar char="•"/>
            </a:pPr>
            <a:r>
              <a:rPr lang="en-US" sz="1400" b="1" dirty="0"/>
              <a:t>Day one operations model</a:t>
            </a:r>
            <a:r>
              <a:rPr lang="en-US" sz="1400" dirty="0"/>
              <a:t>: The AVS-LZA has one operations model</a:t>
            </a:r>
          </a:p>
        </p:txBody>
      </p:sp>
      <p:pic>
        <p:nvPicPr>
          <p:cNvPr id="1026" name="Picture 2" descr="How to build a skyscraper in two weeks | McKinsey">
            <a:extLst>
              <a:ext uri="{FF2B5EF4-FFF2-40B4-BE49-F238E27FC236}">
                <a16:creationId xmlns:a16="http://schemas.microsoft.com/office/drawing/2014/main" id="{A3FD16FF-FA68-C02B-EF4D-55AE76A7467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08183" y="1482780"/>
            <a:ext cx="4499526" cy="4499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401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6042D8-E3CE-0E48-20B3-465BD25882D6}"/>
              </a:ext>
            </a:extLst>
          </p:cNvPr>
          <p:cNvSpPr/>
          <p:nvPr/>
        </p:nvSpPr>
        <p:spPr>
          <a:xfrm>
            <a:off x="111759" y="1942046"/>
            <a:ext cx="2307107" cy="4824514"/>
          </a:xfrm>
          <a:prstGeom prst="rect">
            <a:avLst/>
          </a:prstGeom>
          <a:ln>
            <a:solidFill>
              <a:srgbClr val="3B589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kumimoji="1" lang="en-US" sz="1400" dirty="0"/>
              <a:t>Current State</a:t>
            </a:r>
          </a:p>
        </p:txBody>
      </p:sp>
      <p:pic>
        <p:nvPicPr>
          <p:cNvPr id="15" name="Picture 14" descr="A picture containing black, darkness&#10;&#10;Description automatically generated">
            <a:extLst>
              <a:ext uri="{FF2B5EF4-FFF2-40B4-BE49-F238E27FC236}">
                <a16:creationId xmlns:a16="http://schemas.microsoft.com/office/drawing/2014/main" id="{8E0DA727-E1AF-C177-7B0A-15B277869A06}"/>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5714" y="388527"/>
            <a:ext cx="5060860" cy="1722182"/>
          </a:xfrm>
          <a:prstGeom prst="rect">
            <a:avLst/>
          </a:prstGeom>
          <a:ln>
            <a:noFill/>
          </a:ln>
        </p:spPr>
      </p:pic>
      <p:pic>
        <p:nvPicPr>
          <p:cNvPr id="28" name="Picture 27" descr="A picture containing black, darkness&#10;&#10;Description automatically generated">
            <a:extLst>
              <a:ext uri="{FF2B5EF4-FFF2-40B4-BE49-F238E27FC236}">
                <a16:creationId xmlns:a16="http://schemas.microsoft.com/office/drawing/2014/main" id="{1A2CA079-6830-7935-25DD-830443C3FF3C}"/>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50648" y="388527"/>
            <a:ext cx="5060860" cy="1722182"/>
          </a:xfrm>
          <a:prstGeom prst="rect">
            <a:avLst/>
          </a:prstGeom>
          <a:ln>
            <a:noFill/>
          </a:ln>
        </p:spPr>
      </p:pic>
      <p:sp>
        <p:nvSpPr>
          <p:cNvPr id="33" name="Rectangle 32">
            <a:extLst>
              <a:ext uri="{FF2B5EF4-FFF2-40B4-BE49-F238E27FC236}">
                <a16:creationId xmlns:a16="http://schemas.microsoft.com/office/drawing/2014/main" id="{E7252EF0-8DCE-1F3D-0866-39E503465094}"/>
              </a:ext>
            </a:extLst>
          </p:cNvPr>
          <p:cNvSpPr/>
          <p:nvPr/>
        </p:nvSpPr>
        <p:spPr>
          <a:xfrm>
            <a:off x="204774" y="2939100"/>
            <a:ext cx="2132814" cy="351263"/>
          </a:xfrm>
          <a:prstGeom prst="rect">
            <a:avLst/>
          </a:prstGeom>
          <a:solidFill>
            <a:srgbClr val="3B5892"/>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Current application infrastructure</a:t>
            </a:r>
          </a:p>
        </p:txBody>
      </p:sp>
      <p:sp>
        <p:nvSpPr>
          <p:cNvPr id="34" name="Rectangle 33">
            <a:extLst>
              <a:ext uri="{FF2B5EF4-FFF2-40B4-BE49-F238E27FC236}">
                <a16:creationId xmlns:a16="http://schemas.microsoft.com/office/drawing/2014/main" id="{783C89DE-B8E0-2D9D-71D3-C8B8B63F40F2}"/>
              </a:ext>
            </a:extLst>
          </p:cNvPr>
          <p:cNvSpPr/>
          <p:nvPr/>
        </p:nvSpPr>
        <p:spPr>
          <a:xfrm>
            <a:off x="204774" y="3320842"/>
            <a:ext cx="2132814" cy="351263"/>
          </a:xfrm>
          <a:prstGeom prst="rect">
            <a:avLst/>
          </a:prstGeom>
          <a:solidFill>
            <a:srgbClr val="3B5892"/>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Current </a:t>
            </a:r>
            <a:r>
              <a:rPr kumimoji="1" lang="en-US" sz="1000" dirty="0" err="1"/>
              <a:t>vMware</a:t>
            </a:r>
            <a:r>
              <a:rPr kumimoji="1" lang="en-US" sz="1000" dirty="0"/>
              <a:t> infrastructure</a:t>
            </a:r>
          </a:p>
        </p:txBody>
      </p:sp>
      <p:sp>
        <p:nvSpPr>
          <p:cNvPr id="35" name="Rectangle 34">
            <a:extLst>
              <a:ext uri="{FF2B5EF4-FFF2-40B4-BE49-F238E27FC236}">
                <a16:creationId xmlns:a16="http://schemas.microsoft.com/office/drawing/2014/main" id="{A49E00C4-F094-9591-2F6B-6C8C6AAB99CB}"/>
              </a:ext>
            </a:extLst>
          </p:cNvPr>
          <p:cNvSpPr/>
          <p:nvPr/>
        </p:nvSpPr>
        <p:spPr>
          <a:xfrm>
            <a:off x="204775" y="4105382"/>
            <a:ext cx="2132814" cy="351263"/>
          </a:xfrm>
          <a:prstGeom prst="rect">
            <a:avLst/>
          </a:prstGeom>
          <a:solidFill>
            <a:srgbClr val="3B5892"/>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Current operating model</a:t>
            </a:r>
          </a:p>
        </p:txBody>
      </p:sp>
      <p:sp>
        <p:nvSpPr>
          <p:cNvPr id="36" name="Rectangle 35">
            <a:extLst>
              <a:ext uri="{FF2B5EF4-FFF2-40B4-BE49-F238E27FC236}">
                <a16:creationId xmlns:a16="http://schemas.microsoft.com/office/drawing/2014/main" id="{2B0BC93E-E4F7-FB98-AB50-2857E3003E3F}"/>
              </a:ext>
            </a:extLst>
          </p:cNvPr>
          <p:cNvSpPr/>
          <p:nvPr/>
        </p:nvSpPr>
        <p:spPr>
          <a:xfrm>
            <a:off x="204775" y="4485272"/>
            <a:ext cx="2132814" cy="351263"/>
          </a:xfrm>
          <a:prstGeom prst="rect">
            <a:avLst/>
          </a:prstGeom>
          <a:solidFill>
            <a:srgbClr val="3B5892"/>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Current security model</a:t>
            </a:r>
          </a:p>
        </p:txBody>
      </p:sp>
      <p:sp>
        <p:nvSpPr>
          <p:cNvPr id="37" name="Rectangle 36">
            <a:extLst>
              <a:ext uri="{FF2B5EF4-FFF2-40B4-BE49-F238E27FC236}">
                <a16:creationId xmlns:a16="http://schemas.microsoft.com/office/drawing/2014/main" id="{4D3C2FF2-B80C-6CD1-9A25-F12D63EE6D0E}"/>
              </a:ext>
            </a:extLst>
          </p:cNvPr>
          <p:cNvSpPr/>
          <p:nvPr/>
        </p:nvSpPr>
        <p:spPr>
          <a:xfrm>
            <a:off x="204775" y="4868815"/>
            <a:ext cx="2132814" cy="351263"/>
          </a:xfrm>
          <a:prstGeom prst="rect">
            <a:avLst/>
          </a:prstGeom>
          <a:solidFill>
            <a:srgbClr val="3B5892"/>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Current goverananence model</a:t>
            </a:r>
          </a:p>
        </p:txBody>
      </p:sp>
      <p:pic>
        <p:nvPicPr>
          <p:cNvPr id="39" name="Picture 2" descr="Qué es un datacenter? Definición y presentación - OVHcloud">
            <a:extLst>
              <a:ext uri="{FF2B5EF4-FFF2-40B4-BE49-F238E27FC236}">
                <a16:creationId xmlns:a16="http://schemas.microsoft.com/office/drawing/2014/main" id="{938C7C5E-055F-A78E-B902-2223A01304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609" y="2114695"/>
            <a:ext cx="855766" cy="855766"/>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8EA674D3-CF97-A6A2-7A07-4E746A30B1D3}"/>
              </a:ext>
            </a:extLst>
          </p:cNvPr>
          <p:cNvSpPr/>
          <p:nvPr/>
        </p:nvSpPr>
        <p:spPr>
          <a:xfrm>
            <a:off x="204775" y="5236682"/>
            <a:ext cx="2132814" cy="351263"/>
          </a:xfrm>
          <a:prstGeom prst="rect">
            <a:avLst/>
          </a:prstGeom>
          <a:solidFill>
            <a:srgbClr val="3B5892"/>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Current tooling, monitoring, logging</a:t>
            </a:r>
          </a:p>
        </p:txBody>
      </p:sp>
      <p:sp>
        <p:nvSpPr>
          <p:cNvPr id="42" name="Rectangle 41">
            <a:extLst>
              <a:ext uri="{FF2B5EF4-FFF2-40B4-BE49-F238E27FC236}">
                <a16:creationId xmlns:a16="http://schemas.microsoft.com/office/drawing/2014/main" id="{33C7DC5C-C895-BEFE-3454-3A4558390F38}"/>
              </a:ext>
            </a:extLst>
          </p:cNvPr>
          <p:cNvSpPr/>
          <p:nvPr/>
        </p:nvSpPr>
        <p:spPr>
          <a:xfrm>
            <a:off x="204775" y="5619429"/>
            <a:ext cx="2132814" cy="351263"/>
          </a:xfrm>
          <a:prstGeom prst="rect">
            <a:avLst/>
          </a:prstGeom>
          <a:solidFill>
            <a:srgbClr val="3B5892"/>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Current cost model</a:t>
            </a:r>
          </a:p>
        </p:txBody>
      </p:sp>
      <p:sp>
        <p:nvSpPr>
          <p:cNvPr id="43" name="Rectangle 42">
            <a:extLst>
              <a:ext uri="{FF2B5EF4-FFF2-40B4-BE49-F238E27FC236}">
                <a16:creationId xmlns:a16="http://schemas.microsoft.com/office/drawing/2014/main" id="{4A5D1864-0CA3-2215-1A08-CDCC68C90ACB}"/>
              </a:ext>
            </a:extLst>
          </p:cNvPr>
          <p:cNvSpPr/>
          <p:nvPr/>
        </p:nvSpPr>
        <p:spPr>
          <a:xfrm>
            <a:off x="204775" y="5982327"/>
            <a:ext cx="2132814" cy="351263"/>
          </a:xfrm>
          <a:prstGeom prst="rect">
            <a:avLst/>
          </a:prstGeom>
          <a:solidFill>
            <a:srgbClr val="3B5892"/>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Current skills</a:t>
            </a:r>
          </a:p>
        </p:txBody>
      </p:sp>
      <p:sp>
        <p:nvSpPr>
          <p:cNvPr id="45" name="Rectangle 44">
            <a:extLst>
              <a:ext uri="{FF2B5EF4-FFF2-40B4-BE49-F238E27FC236}">
                <a16:creationId xmlns:a16="http://schemas.microsoft.com/office/drawing/2014/main" id="{401FE397-B8FB-AE65-F24E-4D4B7CC6B898}"/>
              </a:ext>
            </a:extLst>
          </p:cNvPr>
          <p:cNvSpPr/>
          <p:nvPr/>
        </p:nvSpPr>
        <p:spPr>
          <a:xfrm>
            <a:off x="204774" y="6368833"/>
            <a:ext cx="2132814" cy="351263"/>
          </a:xfrm>
          <a:prstGeom prst="rect">
            <a:avLst/>
          </a:prstGeom>
          <a:solidFill>
            <a:srgbClr val="3B5892"/>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Current org alignment</a:t>
            </a:r>
          </a:p>
        </p:txBody>
      </p:sp>
      <p:sp>
        <p:nvSpPr>
          <p:cNvPr id="47" name="Rectangle 46">
            <a:extLst>
              <a:ext uri="{FF2B5EF4-FFF2-40B4-BE49-F238E27FC236}">
                <a16:creationId xmlns:a16="http://schemas.microsoft.com/office/drawing/2014/main" id="{D2970FCF-A2CD-7A52-5D64-AC1AB1CC6AD0}"/>
              </a:ext>
            </a:extLst>
          </p:cNvPr>
          <p:cNvSpPr/>
          <p:nvPr/>
        </p:nvSpPr>
        <p:spPr>
          <a:xfrm>
            <a:off x="4557152" y="1942046"/>
            <a:ext cx="2307107" cy="4824514"/>
          </a:xfrm>
          <a:prstGeom prst="rect">
            <a:avLst/>
          </a:prstGeom>
          <a:ln>
            <a:solidFill>
              <a:srgbClr val="3B589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kumimoji="1" lang="en-US" sz="1400" dirty="0"/>
              <a:t>Bridge State</a:t>
            </a:r>
          </a:p>
        </p:txBody>
      </p:sp>
      <p:sp>
        <p:nvSpPr>
          <p:cNvPr id="48" name="Rectangle 47">
            <a:extLst>
              <a:ext uri="{FF2B5EF4-FFF2-40B4-BE49-F238E27FC236}">
                <a16:creationId xmlns:a16="http://schemas.microsoft.com/office/drawing/2014/main" id="{BB3F3684-763B-9AF3-3F6A-0A24E67119BA}"/>
              </a:ext>
            </a:extLst>
          </p:cNvPr>
          <p:cNvSpPr/>
          <p:nvPr/>
        </p:nvSpPr>
        <p:spPr>
          <a:xfrm>
            <a:off x="4650167" y="2939100"/>
            <a:ext cx="2132814" cy="351263"/>
          </a:xfrm>
          <a:prstGeom prst="rect">
            <a:avLst/>
          </a:prstGeom>
          <a:solidFill>
            <a:srgbClr val="3B5892"/>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Current application infrastructure</a:t>
            </a:r>
          </a:p>
        </p:txBody>
      </p:sp>
      <p:sp>
        <p:nvSpPr>
          <p:cNvPr id="49" name="Rectangle 48">
            <a:extLst>
              <a:ext uri="{FF2B5EF4-FFF2-40B4-BE49-F238E27FC236}">
                <a16:creationId xmlns:a16="http://schemas.microsoft.com/office/drawing/2014/main" id="{0C163FFA-4874-1F0E-B2AB-91A0DB8E5900}"/>
              </a:ext>
            </a:extLst>
          </p:cNvPr>
          <p:cNvSpPr/>
          <p:nvPr/>
        </p:nvSpPr>
        <p:spPr>
          <a:xfrm>
            <a:off x="4650167" y="3320842"/>
            <a:ext cx="2132814" cy="351263"/>
          </a:xfrm>
          <a:prstGeom prst="rect">
            <a:avLst/>
          </a:prstGeom>
          <a:solidFill>
            <a:schemeClr val="accent5">
              <a:lumMod val="75000"/>
            </a:schemeClr>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Azure </a:t>
            </a:r>
            <a:r>
              <a:rPr kumimoji="1" lang="en-US" sz="1000" dirty="0" err="1"/>
              <a:t>vMWare</a:t>
            </a:r>
            <a:r>
              <a:rPr kumimoji="1" lang="en-US" sz="1000" dirty="0"/>
              <a:t> Solution</a:t>
            </a:r>
          </a:p>
        </p:txBody>
      </p:sp>
      <p:sp>
        <p:nvSpPr>
          <p:cNvPr id="50" name="Rectangle 49">
            <a:extLst>
              <a:ext uri="{FF2B5EF4-FFF2-40B4-BE49-F238E27FC236}">
                <a16:creationId xmlns:a16="http://schemas.microsoft.com/office/drawing/2014/main" id="{15573D93-5199-64B8-13DA-5BE7722956F2}"/>
              </a:ext>
            </a:extLst>
          </p:cNvPr>
          <p:cNvSpPr/>
          <p:nvPr/>
        </p:nvSpPr>
        <p:spPr>
          <a:xfrm>
            <a:off x="4650168" y="4105382"/>
            <a:ext cx="2132814" cy="351263"/>
          </a:xfrm>
          <a:prstGeom prst="rect">
            <a:avLst/>
          </a:prstGeom>
          <a:solidFill>
            <a:srgbClr val="3B5892"/>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Current operating model</a:t>
            </a:r>
          </a:p>
        </p:txBody>
      </p:sp>
      <p:sp>
        <p:nvSpPr>
          <p:cNvPr id="51" name="Rectangle 50">
            <a:extLst>
              <a:ext uri="{FF2B5EF4-FFF2-40B4-BE49-F238E27FC236}">
                <a16:creationId xmlns:a16="http://schemas.microsoft.com/office/drawing/2014/main" id="{C31B1F05-272C-B65A-BB46-7648CAF5FDFC}"/>
              </a:ext>
            </a:extLst>
          </p:cNvPr>
          <p:cNvSpPr/>
          <p:nvPr/>
        </p:nvSpPr>
        <p:spPr>
          <a:xfrm>
            <a:off x="4650168" y="4485272"/>
            <a:ext cx="2132814" cy="351263"/>
          </a:xfrm>
          <a:prstGeom prst="rect">
            <a:avLst/>
          </a:prstGeom>
          <a:solidFill>
            <a:srgbClr val="3B5892"/>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Current security model</a:t>
            </a:r>
          </a:p>
        </p:txBody>
      </p:sp>
      <p:sp>
        <p:nvSpPr>
          <p:cNvPr id="52" name="Rectangle 51">
            <a:extLst>
              <a:ext uri="{FF2B5EF4-FFF2-40B4-BE49-F238E27FC236}">
                <a16:creationId xmlns:a16="http://schemas.microsoft.com/office/drawing/2014/main" id="{D5D72A09-2BE9-316C-7A9B-849028A0551A}"/>
              </a:ext>
            </a:extLst>
          </p:cNvPr>
          <p:cNvSpPr/>
          <p:nvPr/>
        </p:nvSpPr>
        <p:spPr>
          <a:xfrm>
            <a:off x="4650168" y="4868815"/>
            <a:ext cx="2132814" cy="351263"/>
          </a:xfrm>
          <a:prstGeom prst="rect">
            <a:avLst/>
          </a:prstGeom>
          <a:solidFill>
            <a:srgbClr val="3B5892"/>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Current goverananence model</a:t>
            </a:r>
          </a:p>
        </p:txBody>
      </p:sp>
      <p:sp>
        <p:nvSpPr>
          <p:cNvPr id="54" name="Rectangle 53">
            <a:extLst>
              <a:ext uri="{FF2B5EF4-FFF2-40B4-BE49-F238E27FC236}">
                <a16:creationId xmlns:a16="http://schemas.microsoft.com/office/drawing/2014/main" id="{732F70FA-27FE-07E5-0388-3D144FBEBCB3}"/>
              </a:ext>
            </a:extLst>
          </p:cNvPr>
          <p:cNvSpPr/>
          <p:nvPr/>
        </p:nvSpPr>
        <p:spPr>
          <a:xfrm>
            <a:off x="4650168" y="5236682"/>
            <a:ext cx="2132814" cy="351263"/>
          </a:xfrm>
          <a:prstGeom prst="rect">
            <a:avLst/>
          </a:prstGeom>
          <a:solidFill>
            <a:srgbClr val="3B5892"/>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Current tooling, monitoring, logging</a:t>
            </a:r>
          </a:p>
        </p:txBody>
      </p:sp>
      <p:sp>
        <p:nvSpPr>
          <p:cNvPr id="55" name="Rectangle 54">
            <a:extLst>
              <a:ext uri="{FF2B5EF4-FFF2-40B4-BE49-F238E27FC236}">
                <a16:creationId xmlns:a16="http://schemas.microsoft.com/office/drawing/2014/main" id="{F6036C8D-81DB-A0E4-338A-517580A2A609}"/>
              </a:ext>
            </a:extLst>
          </p:cNvPr>
          <p:cNvSpPr/>
          <p:nvPr/>
        </p:nvSpPr>
        <p:spPr>
          <a:xfrm>
            <a:off x="4650168" y="5619429"/>
            <a:ext cx="2132814" cy="351263"/>
          </a:xfrm>
          <a:prstGeom prst="rect">
            <a:avLst/>
          </a:prstGeom>
          <a:solidFill>
            <a:srgbClr val="3B5892"/>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Current cost model</a:t>
            </a:r>
          </a:p>
        </p:txBody>
      </p:sp>
      <p:sp>
        <p:nvSpPr>
          <p:cNvPr id="56" name="Rectangle 55">
            <a:extLst>
              <a:ext uri="{FF2B5EF4-FFF2-40B4-BE49-F238E27FC236}">
                <a16:creationId xmlns:a16="http://schemas.microsoft.com/office/drawing/2014/main" id="{586CC12F-157D-CC59-9447-B6585F08E24F}"/>
              </a:ext>
            </a:extLst>
          </p:cNvPr>
          <p:cNvSpPr/>
          <p:nvPr/>
        </p:nvSpPr>
        <p:spPr>
          <a:xfrm>
            <a:off x="4650168" y="5982327"/>
            <a:ext cx="2132814" cy="351263"/>
          </a:xfrm>
          <a:prstGeom prst="rect">
            <a:avLst/>
          </a:prstGeom>
          <a:solidFill>
            <a:srgbClr val="3B5892"/>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Current skills</a:t>
            </a:r>
          </a:p>
        </p:txBody>
      </p:sp>
      <p:sp>
        <p:nvSpPr>
          <p:cNvPr id="57" name="Rectangle 56">
            <a:extLst>
              <a:ext uri="{FF2B5EF4-FFF2-40B4-BE49-F238E27FC236}">
                <a16:creationId xmlns:a16="http://schemas.microsoft.com/office/drawing/2014/main" id="{E3590A55-1C28-E58D-8453-E39FBACE2B23}"/>
              </a:ext>
            </a:extLst>
          </p:cNvPr>
          <p:cNvSpPr/>
          <p:nvPr/>
        </p:nvSpPr>
        <p:spPr>
          <a:xfrm>
            <a:off x="4650167" y="6368833"/>
            <a:ext cx="2132814" cy="351263"/>
          </a:xfrm>
          <a:prstGeom prst="rect">
            <a:avLst/>
          </a:prstGeom>
          <a:solidFill>
            <a:srgbClr val="3B5892"/>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Current org alignment</a:t>
            </a:r>
          </a:p>
        </p:txBody>
      </p:sp>
      <p:pic>
        <p:nvPicPr>
          <p:cNvPr id="1030" name="Picture 6" descr="Azure VMware Solution Attached Services Earn VMware a Microsoft Partner of  the Year Finalist Award - VMware Cloud Blog">
            <a:extLst>
              <a:ext uri="{FF2B5EF4-FFF2-40B4-BE49-F238E27FC236}">
                <a16:creationId xmlns:a16="http://schemas.microsoft.com/office/drawing/2014/main" id="{06071163-4705-FFDE-01D5-62BC071DAE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5633" y="2239759"/>
            <a:ext cx="1052447" cy="589371"/>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Arrow Connector 58">
            <a:extLst>
              <a:ext uri="{FF2B5EF4-FFF2-40B4-BE49-F238E27FC236}">
                <a16:creationId xmlns:a16="http://schemas.microsoft.com/office/drawing/2014/main" id="{D009A646-A7AF-807D-2307-D7D6C1D2B0C9}"/>
              </a:ext>
            </a:extLst>
          </p:cNvPr>
          <p:cNvCxnSpPr>
            <a:stCxn id="33" idx="3"/>
            <a:endCxn id="48" idx="1"/>
          </p:cNvCxnSpPr>
          <p:nvPr/>
        </p:nvCxnSpPr>
        <p:spPr>
          <a:xfrm>
            <a:off x="2337588" y="3114732"/>
            <a:ext cx="2312579" cy="0"/>
          </a:xfrm>
          <a:prstGeom prst="straightConnector1">
            <a:avLst/>
          </a:prstGeom>
          <a:ln w="1270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60" name="Rectangle 59">
            <a:extLst>
              <a:ext uri="{FF2B5EF4-FFF2-40B4-BE49-F238E27FC236}">
                <a16:creationId xmlns:a16="http://schemas.microsoft.com/office/drawing/2014/main" id="{0E7BFA0F-FF4D-71B5-F6BA-69589BBB2907}"/>
              </a:ext>
            </a:extLst>
          </p:cNvPr>
          <p:cNvSpPr/>
          <p:nvPr/>
        </p:nvSpPr>
        <p:spPr>
          <a:xfrm>
            <a:off x="4650167" y="3708665"/>
            <a:ext cx="2132814" cy="351263"/>
          </a:xfrm>
          <a:prstGeom prst="rect">
            <a:avLst/>
          </a:prstGeom>
          <a:solidFill>
            <a:schemeClr val="accent5">
              <a:lumMod val="75000"/>
            </a:schemeClr>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Azure Cloud Operating Model</a:t>
            </a:r>
          </a:p>
        </p:txBody>
      </p:sp>
      <p:cxnSp>
        <p:nvCxnSpPr>
          <p:cNvPr id="62" name="Straight Arrow Connector 61">
            <a:extLst>
              <a:ext uri="{FF2B5EF4-FFF2-40B4-BE49-F238E27FC236}">
                <a16:creationId xmlns:a16="http://schemas.microsoft.com/office/drawing/2014/main" id="{E58F1A0A-0289-7799-800A-F44DE938BB29}"/>
              </a:ext>
            </a:extLst>
          </p:cNvPr>
          <p:cNvCxnSpPr>
            <a:stCxn id="34" idx="3"/>
            <a:endCxn id="49" idx="1"/>
          </p:cNvCxnSpPr>
          <p:nvPr/>
        </p:nvCxnSpPr>
        <p:spPr>
          <a:xfrm>
            <a:off x="2337588" y="3496474"/>
            <a:ext cx="2312579"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024" name="Straight Arrow Connector 1023">
            <a:extLst>
              <a:ext uri="{FF2B5EF4-FFF2-40B4-BE49-F238E27FC236}">
                <a16:creationId xmlns:a16="http://schemas.microsoft.com/office/drawing/2014/main" id="{BAD414B4-0B1A-F544-8A76-1DA061CD65EF}"/>
              </a:ext>
            </a:extLst>
          </p:cNvPr>
          <p:cNvCxnSpPr>
            <a:stCxn id="35" idx="3"/>
            <a:endCxn id="50" idx="1"/>
          </p:cNvCxnSpPr>
          <p:nvPr/>
        </p:nvCxnSpPr>
        <p:spPr>
          <a:xfrm>
            <a:off x="2337589" y="4281014"/>
            <a:ext cx="2312579" cy="0"/>
          </a:xfrm>
          <a:prstGeom prst="straightConnector1">
            <a:avLst/>
          </a:prstGeom>
          <a:ln w="12700">
            <a:solidFill>
              <a:srgbClr val="3B589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26" name="Straight Arrow Connector 1025">
            <a:extLst>
              <a:ext uri="{FF2B5EF4-FFF2-40B4-BE49-F238E27FC236}">
                <a16:creationId xmlns:a16="http://schemas.microsoft.com/office/drawing/2014/main" id="{055E24AB-5A51-E03F-A607-9A89C476864D}"/>
              </a:ext>
            </a:extLst>
          </p:cNvPr>
          <p:cNvCxnSpPr>
            <a:stCxn id="36" idx="3"/>
            <a:endCxn id="51" idx="1"/>
          </p:cNvCxnSpPr>
          <p:nvPr/>
        </p:nvCxnSpPr>
        <p:spPr>
          <a:xfrm>
            <a:off x="2337589" y="4660904"/>
            <a:ext cx="2312579" cy="0"/>
          </a:xfrm>
          <a:prstGeom prst="straightConnector1">
            <a:avLst/>
          </a:prstGeom>
          <a:ln w="12700">
            <a:solidFill>
              <a:srgbClr val="3B589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29" name="Straight Arrow Connector 1028">
            <a:extLst>
              <a:ext uri="{FF2B5EF4-FFF2-40B4-BE49-F238E27FC236}">
                <a16:creationId xmlns:a16="http://schemas.microsoft.com/office/drawing/2014/main" id="{AA6F56AB-4C58-B0E5-ACC7-8507CD1D16EB}"/>
              </a:ext>
            </a:extLst>
          </p:cNvPr>
          <p:cNvCxnSpPr>
            <a:endCxn id="52" idx="1"/>
          </p:cNvCxnSpPr>
          <p:nvPr/>
        </p:nvCxnSpPr>
        <p:spPr>
          <a:xfrm>
            <a:off x="2337588" y="5044446"/>
            <a:ext cx="2312580" cy="1"/>
          </a:xfrm>
          <a:prstGeom prst="straightConnector1">
            <a:avLst/>
          </a:prstGeom>
          <a:ln w="12700">
            <a:solidFill>
              <a:srgbClr val="3B589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33" name="Straight Arrow Connector 1032">
            <a:extLst>
              <a:ext uri="{FF2B5EF4-FFF2-40B4-BE49-F238E27FC236}">
                <a16:creationId xmlns:a16="http://schemas.microsoft.com/office/drawing/2014/main" id="{62E596B9-05AD-A429-C2FD-5A256B741383}"/>
              </a:ext>
            </a:extLst>
          </p:cNvPr>
          <p:cNvCxnSpPr>
            <a:stCxn id="41" idx="3"/>
            <a:endCxn id="54" idx="1"/>
          </p:cNvCxnSpPr>
          <p:nvPr/>
        </p:nvCxnSpPr>
        <p:spPr>
          <a:xfrm>
            <a:off x="2337589" y="5412314"/>
            <a:ext cx="2312579" cy="0"/>
          </a:xfrm>
          <a:prstGeom prst="straightConnector1">
            <a:avLst/>
          </a:prstGeom>
          <a:ln w="12700">
            <a:solidFill>
              <a:srgbClr val="3B589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35" name="Straight Arrow Connector 1034">
            <a:extLst>
              <a:ext uri="{FF2B5EF4-FFF2-40B4-BE49-F238E27FC236}">
                <a16:creationId xmlns:a16="http://schemas.microsoft.com/office/drawing/2014/main" id="{087B7019-85A4-D267-237C-445D59976E05}"/>
              </a:ext>
            </a:extLst>
          </p:cNvPr>
          <p:cNvCxnSpPr>
            <a:endCxn id="55" idx="1"/>
          </p:cNvCxnSpPr>
          <p:nvPr/>
        </p:nvCxnSpPr>
        <p:spPr>
          <a:xfrm>
            <a:off x="2337588" y="5795060"/>
            <a:ext cx="2312580" cy="1"/>
          </a:xfrm>
          <a:prstGeom prst="straightConnector1">
            <a:avLst/>
          </a:prstGeom>
          <a:ln w="12700">
            <a:solidFill>
              <a:srgbClr val="3B589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37" name="Straight Arrow Connector 1036">
            <a:extLst>
              <a:ext uri="{FF2B5EF4-FFF2-40B4-BE49-F238E27FC236}">
                <a16:creationId xmlns:a16="http://schemas.microsoft.com/office/drawing/2014/main" id="{2EAE13F8-CC43-69D5-3D5B-92B30A7450DE}"/>
              </a:ext>
            </a:extLst>
          </p:cNvPr>
          <p:cNvCxnSpPr>
            <a:stCxn id="43" idx="3"/>
            <a:endCxn id="56" idx="1"/>
          </p:cNvCxnSpPr>
          <p:nvPr/>
        </p:nvCxnSpPr>
        <p:spPr>
          <a:xfrm flipV="1">
            <a:off x="2337589" y="6157958"/>
            <a:ext cx="2312578" cy="1"/>
          </a:xfrm>
          <a:prstGeom prst="straightConnector1">
            <a:avLst/>
          </a:prstGeom>
          <a:ln w="12700">
            <a:solidFill>
              <a:srgbClr val="3B589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39" name="Straight Arrow Connector 1038">
            <a:extLst>
              <a:ext uri="{FF2B5EF4-FFF2-40B4-BE49-F238E27FC236}">
                <a16:creationId xmlns:a16="http://schemas.microsoft.com/office/drawing/2014/main" id="{29AEB314-BD64-848A-0966-588D875FA1F9}"/>
              </a:ext>
            </a:extLst>
          </p:cNvPr>
          <p:cNvCxnSpPr>
            <a:stCxn id="45" idx="3"/>
            <a:endCxn id="57" idx="1"/>
          </p:cNvCxnSpPr>
          <p:nvPr/>
        </p:nvCxnSpPr>
        <p:spPr>
          <a:xfrm>
            <a:off x="2337588" y="6544465"/>
            <a:ext cx="2312579" cy="0"/>
          </a:xfrm>
          <a:prstGeom prst="straightConnector1">
            <a:avLst/>
          </a:prstGeom>
          <a:ln w="12700">
            <a:solidFill>
              <a:srgbClr val="3B5892"/>
            </a:solidFill>
            <a:tailEnd type="triangle"/>
          </a:ln>
          <a:effectLst/>
        </p:spPr>
        <p:style>
          <a:lnRef idx="2">
            <a:schemeClr val="accent1"/>
          </a:lnRef>
          <a:fillRef idx="0">
            <a:schemeClr val="accent1"/>
          </a:fillRef>
          <a:effectRef idx="1">
            <a:schemeClr val="accent1"/>
          </a:effectRef>
          <a:fontRef idx="minor">
            <a:schemeClr val="tx1"/>
          </a:fontRef>
        </p:style>
      </p:cxnSp>
      <p:sp>
        <p:nvSpPr>
          <p:cNvPr id="1040" name="TextBox 1039">
            <a:extLst>
              <a:ext uri="{FF2B5EF4-FFF2-40B4-BE49-F238E27FC236}">
                <a16:creationId xmlns:a16="http://schemas.microsoft.com/office/drawing/2014/main" id="{0FD179BA-BEA5-0411-DA18-9603BE1821A2}"/>
              </a:ext>
            </a:extLst>
          </p:cNvPr>
          <p:cNvSpPr txBox="1"/>
          <p:nvPr/>
        </p:nvSpPr>
        <p:spPr>
          <a:xfrm>
            <a:off x="2814320" y="4105382"/>
            <a:ext cx="1341905" cy="246221"/>
          </a:xfrm>
          <a:prstGeom prst="rect">
            <a:avLst/>
          </a:prstGeom>
          <a:noFill/>
        </p:spPr>
        <p:txBody>
          <a:bodyPr wrap="square" rtlCol="0">
            <a:spAutoFit/>
          </a:bodyPr>
          <a:lstStyle/>
          <a:p>
            <a:pPr algn="ctr"/>
            <a:r>
              <a:rPr lang="en-US" sz="1000" dirty="0">
                <a:solidFill>
                  <a:srgbClr val="3B5892"/>
                </a:solidFill>
              </a:rPr>
              <a:t>Unchanged</a:t>
            </a:r>
          </a:p>
        </p:txBody>
      </p:sp>
      <p:sp>
        <p:nvSpPr>
          <p:cNvPr id="1041" name="TextBox 1040">
            <a:extLst>
              <a:ext uri="{FF2B5EF4-FFF2-40B4-BE49-F238E27FC236}">
                <a16:creationId xmlns:a16="http://schemas.microsoft.com/office/drawing/2014/main" id="{8070465B-014B-E500-9828-C1D0CBCC7261}"/>
              </a:ext>
            </a:extLst>
          </p:cNvPr>
          <p:cNvSpPr txBox="1"/>
          <p:nvPr/>
        </p:nvSpPr>
        <p:spPr>
          <a:xfrm>
            <a:off x="2794594" y="2922702"/>
            <a:ext cx="1341905" cy="246221"/>
          </a:xfrm>
          <a:prstGeom prst="rect">
            <a:avLst/>
          </a:prstGeom>
          <a:noFill/>
        </p:spPr>
        <p:txBody>
          <a:bodyPr wrap="square" rtlCol="0">
            <a:spAutoFit/>
          </a:bodyPr>
          <a:lstStyle/>
          <a:p>
            <a:pPr algn="ctr"/>
            <a:r>
              <a:rPr lang="en-US" sz="1000" dirty="0">
                <a:solidFill>
                  <a:srgbClr val="3B5892"/>
                </a:solidFill>
              </a:rPr>
              <a:t>Unchanged</a:t>
            </a:r>
          </a:p>
        </p:txBody>
      </p:sp>
      <p:sp>
        <p:nvSpPr>
          <p:cNvPr id="1042" name="TextBox 1041">
            <a:extLst>
              <a:ext uri="{FF2B5EF4-FFF2-40B4-BE49-F238E27FC236}">
                <a16:creationId xmlns:a16="http://schemas.microsoft.com/office/drawing/2014/main" id="{E846FB77-D162-A16F-1300-0FFE1A12BA3C}"/>
              </a:ext>
            </a:extLst>
          </p:cNvPr>
          <p:cNvSpPr txBox="1"/>
          <p:nvPr/>
        </p:nvSpPr>
        <p:spPr>
          <a:xfrm>
            <a:off x="2794594" y="4468279"/>
            <a:ext cx="1341905" cy="246221"/>
          </a:xfrm>
          <a:prstGeom prst="rect">
            <a:avLst/>
          </a:prstGeom>
          <a:noFill/>
        </p:spPr>
        <p:txBody>
          <a:bodyPr wrap="square" rtlCol="0">
            <a:spAutoFit/>
          </a:bodyPr>
          <a:lstStyle/>
          <a:p>
            <a:pPr algn="ctr"/>
            <a:r>
              <a:rPr lang="en-US" sz="1000" dirty="0">
                <a:solidFill>
                  <a:srgbClr val="3B5892"/>
                </a:solidFill>
              </a:rPr>
              <a:t>Unchanged</a:t>
            </a:r>
          </a:p>
        </p:txBody>
      </p:sp>
      <p:sp>
        <p:nvSpPr>
          <p:cNvPr id="1043" name="TextBox 1042">
            <a:extLst>
              <a:ext uri="{FF2B5EF4-FFF2-40B4-BE49-F238E27FC236}">
                <a16:creationId xmlns:a16="http://schemas.microsoft.com/office/drawing/2014/main" id="{B887301A-9198-48AA-513A-120AA8057FB5}"/>
              </a:ext>
            </a:extLst>
          </p:cNvPr>
          <p:cNvSpPr txBox="1"/>
          <p:nvPr/>
        </p:nvSpPr>
        <p:spPr>
          <a:xfrm>
            <a:off x="2758242" y="4833558"/>
            <a:ext cx="1341905" cy="246221"/>
          </a:xfrm>
          <a:prstGeom prst="rect">
            <a:avLst/>
          </a:prstGeom>
          <a:noFill/>
        </p:spPr>
        <p:txBody>
          <a:bodyPr wrap="square" rtlCol="0">
            <a:spAutoFit/>
          </a:bodyPr>
          <a:lstStyle/>
          <a:p>
            <a:pPr algn="ctr"/>
            <a:r>
              <a:rPr lang="en-US" sz="1000" dirty="0">
                <a:solidFill>
                  <a:srgbClr val="3B5892"/>
                </a:solidFill>
              </a:rPr>
              <a:t>Unchanged</a:t>
            </a:r>
          </a:p>
        </p:txBody>
      </p:sp>
      <p:sp>
        <p:nvSpPr>
          <p:cNvPr id="1044" name="TextBox 1043">
            <a:extLst>
              <a:ext uri="{FF2B5EF4-FFF2-40B4-BE49-F238E27FC236}">
                <a16:creationId xmlns:a16="http://schemas.microsoft.com/office/drawing/2014/main" id="{69C54F7F-38C8-E6A0-E984-0EE96F810C33}"/>
              </a:ext>
            </a:extLst>
          </p:cNvPr>
          <p:cNvSpPr txBox="1"/>
          <p:nvPr/>
        </p:nvSpPr>
        <p:spPr>
          <a:xfrm>
            <a:off x="2764708" y="5198837"/>
            <a:ext cx="1341905" cy="246221"/>
          </a:xfrm>
          <a:prstGeom prst="rect">
            <a:avLst/>
          </a:prstGeom>
          <a:noFill/>
        </p:spPr>
        <p:txBody>
          <a:bodyPr wrap="square" rtlCol="0">
            <a:spAutoFit/>
          </a:bodyPr>
          <a:lstStyle/>
          <a:p>
            <a:pPr algn="ctr"/>
            <a:r>
              <a:rPr lang="en-US" sz="1000" dirty="0">
                <a:solidFill>
                  <a:srgbClr val="3B5892"/>
                </a:solidFill>
              </a:rPr>
              <a:t>Unchanged</a:t>
            </a:r>
          </a:p>
        </p:txBody>
      </p:sp>
      <p:sp>
        <p:nvSpPr>
          <p:cNvPr id="1045" name="TextBox 1044">
            <a:extLst>
              <a:ext uri="{FF2B5EF4-FFF2-40B4-BE49-F238E27FC236}">
                <a16:creationId xmlns:a16="http://schemas.microsoft.com/office/drawing/2014/main" id="{6FACC4F0-8054-0B12-9E0A-6453C4AF7EB2}"/>
              </a:ext>
            </a:extLst>
          </p:cNvPr>
          <p:cNvSpPr txBox="1"/>
          <p:nvPr/>
        </p:nvSpPr>
        <p:spPr>
          <a:xfrm>
            <a:off x="2764708" y="5582962"/>
            <a:ext cx="1341905" cy="246221"/>
          </a:xfrm>
          <a:prstGeom prst="rect">
            <a:avLst/>
          </a:prstGeom>
          <a:noFill/>
        </p:spPr>
        <p:txBody>
          <a:bodyPr wrap="square" rtlCol="0">
            <a:spAutoFit/>
          </a:bodyPr>
          <a:lstStyle/>
          <a:p>
            <a:pPr algn="ctr"/>
            <a:r>
              <a:rPr lang="en-US" sz="1000" dirty="0">
                <a:solidFill>
                  <a:srgbClr val="3B5892"/>
                </a:solidFill>
              </a:rPr>
              <a:t>Unchanged</a:t>
            </a:r>
          </a:p>
        </p:txBody>
      </p:sp>
      <p:sp>
        <p:nvSpPr>
          <p:cNvPr id="1046" name="TextBox 1045">
            <a:extLst>
              <a:ext uri="{FF2B5EF4-FFF2-40B4-BE49-F238E27FC236}">
                <a16:creationId xmlns:a16="http://schemas.microsoft.com/office/drawing/2014/main" id="{B6C804F5-2AE6-7383-40B7-4BF42A8828C2}"/>
              </a:ext>
            </a:extLst>
          </p:cNvPr>
          <p:cNvSpPr txBox="1"/>
          <p:nvPr/>
        </p:nvSpPr>
        <p:spPr>
          <a:xfrm>
            <a:off x="2788128" y="5948241"/>
            <a:ext cx="1341905" cy="246221"/>
          </a:xfrm>
          <a:prstGeom prst="rect">
            <a:avLst/>
          </a:prstGeom>
          <a:noFill/>
        </p:spPr>
        <p:txBody>
          <a:bodyPr wrap="square" rtlCol="0">
            <a:spAutoFit/>
          </a:bodyPr>
          <a:lstStyle/>
          <a:p>
            <a:pPr algn="ctr"/>
            <a:r>
              <a:rPr lang="en-US" sz="1000" dirty="0">
                <a:solidFill>
                  <a:srgbClr val="3B5892"/>
                </a:solidFill>
              </a:rPr>
              <a:t>Unchanged</a:t>
            </a:r>
          </a:p>
        </p:txBody>
      </p:sp>
      <p:sp>
        <p:nvSpPr>
          <p:cNvPr id="1047" name="TextBox 1046">
            <a:extLst>
              <a:ext uri="{FF2B5EF4-FFF2-40B4-BE49-F238E27FC236}">
                <a16:creationId xmlns:a16="http://schemas.microsoft.com/office/drawing/2014/main" id="{C9D7846B-C56B-3D21-F34C-D46666E4AF8B}"/>
              </a:ext>
            </a:extLst>
          </p:cNvPr>
          <p:cNvSpPr txBox="1"/>
          <p:nvPr/>
        </p:nvSpPr>
        <p:spPr>
          <a:xfrm>
            <a:off x="2775462" y="6361375"/>
            <a:ext cx="1341905" cy="246221"/>
          </a:xfrm>
          <a:prstGeom prst="rect">
            <a:avLst/>
          </a:prstGeom>
          <a:noFill/>
        </p:spPr>
        <p:txBody>
          <a:bodyPr wrap="square" rtlCol="0">
            <a:spAutoFit/>
          </a:bodyPr>
          <a:lstStyle/>
          <a:p>
            <a:pPr algn="ctr"/>
            <a:r>
              <a:rPr lang="en-US" sz="1000" dirty="0">
                <a:solidFill>
                  <a:srgbClr val="3B5892"/>
                </a:solidFill>
              </a:rPr>
              <a:t>Unchanged</a:t>
            </a:r>
          </a:p>
        </p:txBody>
      </p:sp>
      <p:sp>
        <p:nvSpPr>
          <p:cNvPr id="1048" name="Rectangle 1047">
            <a:extLst>
              <a:ext uri="{FF2B5EF4-FFF2-40B4-BE49-F238E27FC236}">
                <a16:creationId xmlns:a16="http://schemas.microsoft.com/office/drawing/2014/main" id="{B34FCABF-9011-19DB-0A50-E5890ACD09D2}"/>
              </a:ext>
            </a:extLst>
          </p:cNvPr>
          <p:cNvSpPr/>
          <p:nvPr/>
        </p:nvSpPr>
        <p:spPr>
          <a:xfrm>
            <a:off x="9773134" y="1942046"/>
            <a:ext cx="2307107" cy="4824514"/>
          </a:xfrm>
          <a:prstGeom prst="rect">
            <a:avLst/>
          </a:prstGeom>
          <a:ln>
            <a:solidFill>
              <a:srgbClr val="3B589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kumimoji="1" lang="en-US" sz="1400" dirty="0"/>
              <a:t>Future State</a:t>
            </a:r>
          </a:p>
        </p:txBody>
      </p:sp>
      <p:sp>
        <p:nvSpPr>
          <p:cNvPr id="1049" name="Rectangle 1048">
            <a:extLst>
              <a:ext uri="{FF2B5EF4-FFF2-40B4-BE49-F238E27FC236}">
                <a16:creationId xmlns:a16="http://schemas.microsoft.com/office/drawing/2014/main" id="{37AEA64C-4332-F991-0334-901ACF3DBB8F}"/>
              </a:ext>
            </a:extLst>
          </p:cNvPr>
          <p:cNvSpPr/>
          <p:nvPr/>
        </p:nvSpPr>
        <p:spPr>
          <a:xfrm>
            <a:off x="9866149" y="2939100"/>
            <a:ext cx="2132814" cy="351263"/>
          </a:xfrm>
          <a:prstGeom prst="rect">
            <a:avLst/>
          </a:prstGeom>
          <a:solidFill>
            <a:schemeClr val="accent5">
              <a:lumMod val="75000"/>
            </a:schemeClr>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Modernized Cloud Native application infrastructure</a:t>
            </a:r>
          </a:p>
        </p:txBody>
      </p:sp>
      <p:sp>
        <p:nvSpPr>
          <p:cNvPr id="1052" name="Rectangle 1051">
            <a:extLst>
              <a:ext uri="{FF2B5EF4-FFF2-40B4-BE49-F238E27FC236}">
                <a16:creationId xmlns:a16="http://schemas.microsoft.com/office/drawing/2014/main" id="{2C6DCAF5-D9F2-3867-3F1C-DBA67F91ABA0}"/>
              </a:ext>
            </a:extLst>
          </p:cNvPr>
          <p:cNvSpPr/>
          <p:nvPr/>
        </p:nvSpPr>
        <p:spPr>
          <a:xfrm>
            <a:off x="9866150" y="4485272"/>
            <a:ext cx="2132814" cy="351263"/>
          </a:xfrm>
          <a:prstGeom prst="rect">
            <a:avLst/>
          </a:prstGeom>
          <a:solidFill>
            <a:schemeClr val="accent5">
              <a:lumMod val="75000"/>
            </a:schemeClr>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Cloud  security model</a:t>
            </a:r>
          </a:p>
        </p:txBody>
      </p:sp>
      <p:sp>
        <p:nvSpPr>
          <p:cNvPr id="1053" name="Rectangle 1052">
            <a:extLst>
              <a:ext uri="{FF2B5EF4-FFF2-40B4-BE49-F238E27FC236}">
                <a16:creationId xmlns:a16="http://schemas.microsoft.com/office/drawing/2014/main" id="{1D48DDD4-AF12-8E43-63F5-57DF3468DA45}"/>
              </a:ext>
            </a:extLst>
          </p:cNvPr>
          <p:cNvSpPr/>
          <p:nvPr/>
        </p:nvSpPr>
        <p:spPr>
          <a:xfrm>
            <a:off x="9866150" y="4868815"/>
            <a:ext cx="2132814" cy="351263"/>
          </a:xfrm>
          <a:prstGeom prst="rect">
            <a:avLst/>
          </a:prstGeom>
          <a:solidFill>
            <a:schemeClr val="accent5">
              <a:lumMod val="75000"/>
            </a:schemeClr>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Cloud  goverananence model</a:t>
            </a:r>
          </a:p>
        </p:txBody>
      </p:sp>
      <p:sp>
        <p:nvSpPr>
          <p:cNvPr id="1054" name="Rectangle 1053">
            <a:extLst>
              <a:ext uri="{FF2B5EF4-FFF2-40B4-BE49-F238E27FC236}">
                <a16:creationId xmlns:a16="http://schemas.microsoft.com/office/drawing/2014/main" id="{CB49B287-C047-4396-6EB8-389C33AF65CE}"/>
              </a:ext>
            </a:extLst>
          </p:cNvPr>
          <p:cNvSpPr/>
          <p:nvPr/>
        </p:nvSpPr>
        <p:spPr>
          <a:xfrm>
            <a:off x="9866150" y="5236682"/>
            <a:ext cx="2132814" cy="351263"/>
          </a:xfrm>
          <a:prstGeom prst="rect">
            <a:avLst/>
          </a:prstGeom>
          <a:solidFill>
            <a:schemeClr val="accent5">
              <a:lumMod val="75000"/>
            </a:schemeClr>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Cloud tooling, monitoring, logging</a:t>
            </a:r>
          </a:p>
        </p:txBody>
      </p:sp>
      <p:sp>
        <p:nvSpPr>
          <p:cNvPr id="1055" name="Rectangle 1054">
            <a:extLst>
              <a:ext uri="{FF2B5EF4-FFF2-40B4-BE49-F238E27FC236}">
                <a16:creationId xmlns:a16="http://schemas.microsoft.com/office/drawing/2014/main" id="{73D39A47-4EE8-B558-5F00-2CC226AA6E58}"/>
              </a:ext>
            </a:extLst>
          </p:cNvPr>
          <p:cNvSpPr/>
          <p:nvPr/>
        </p:nvSpPr>
        <p:spPr>
          <a:xfrm>
            <a:off x="9866150" y="5619429"/>
            <a:ext cx="2132814" cy="351263"/>
          </a:xfrm>
          <a:prstGeom prst="rect">
            <a:avLst/>
          </a:prstGeom>
          <a:solidFill>
            <a:schemeClr val="accent5">
              <a:lumMod val="75000"/>
            </a:schemeClr>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Cloud cost model</a:t>
            </a:r>
          </a:p>
        </p:txBody>
      </p:sp>
      <p:sp>
        <p:nvSpPr>
          <p:cNvPr id="1056" name="Rectangle 1055">
            <a:extLst>
              <a:ext uri="{FF2B5EF4-FFF2-40B4-BE49-F238E27FC236}">
                <a16:creationId xmlns:a16="http://schemas.microsoft.com/office/drawing/2014/main" id="{1B9A3B96-CCBC-0CC1-40D6-33879C6EC79C}"/>
              </a:ext>
            </a:extLst>
          </p:cNvPr>
          <p:cNvSpPr/>
          <p:nvPr/>
        </p:nvSpPr>
        <p:spPr>
          <a:xfrm>
            <a:off x="9866150" y="5982327"/>
            <a:ext cx="2132814" cy="351263"/>
          </a:xfrm>
          <a:prstGeom prst="rect">
            <a:avLst/>
          </a:prstGeom>
          <a:solidFill>
            <a:schemeClr val="accent5">
              <a:lumMod val="75000"/>
            </a:schemeClr>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Cloud  skills</a:t>
            </a:r>
          </a:p>
        </p:txBody>
      </p:sp>
      <p:sp>
        <p:nvSpPr>
          <p:cNvPr id="1057" name="Rectangle 1056">
            <a:extLst>
              <a:ext uri="{FF2B5EF4-FFF2-40B4-BE49-F238E27FC236}">
                <a16:creationId xmlns:a16="http://schemas.microsoft.com/office/drawing/2014/main" id="{0AE0359F-4A79-C4F3-824C-4EBE6C7B3BB1}"/>
              </a:ext>
            </a:extLst>
          </p:cNvPr>
          <p:cNvSpPr/>
          <p:nvPr/>
        </p:nvSpPr>
        <p:spPr>
          <a:xfrm>
            <a:off x="9866149" y="6368833"/>
            <a:ext cx="2132814" cy="351263"/>
          </a:xfrm>
          <a:prstGeom prst="rect">
            <a:avLst/>
          </a:prstGeom>
          <a:solidFill>
            <a:schemeClr val="accent5">
              <a:lumMod val="75000"/>
            </a:schemeClr>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Cloud  org alignment</a:t>
            </a:r>
          </a:p>
        </p:txBody>
      </p:sp>
      <p:sp>
        <p:nvSpPr>
          <p:cNvPr id="1059" name="Rectangle 1058">
            <a:extLst>
              <a:ext uri="{FF2B5EF4-FFF2-40B4-BE49-F238E27FC236}">
                <a16:creationId xmlns:a16="http://schemas.microsoft.com/office/drawing/2014/main" id="{55D438E5-F41F-AE37-406C-E4510922EBC6}"/>
              </a:ext>
            </a:extLst>
          </p:cNvPr>
          <p:cNvSpPr/>
          <p:nvPr/>
        </p:nvSpPr>
        <p:spPr>
          <a:xfrm>
            <a:off x="9866149" y="3688273"/>
            <a:ext cx="2121077" cy="335766"/>
          </a:xfrm>
          <a:prstGeom prst="rect">
            <a:avLst/>
          </a:prstGeom>
          <a:solidFill>
            <a:schemeClr val="accent5">
              <a:lumMod val="75000"/>
            </a:schemeClr>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Azure Cloud Operating Model</a:t>
            </a:r>
          </a:p>
        </p:txBody>
      </p:sp>
      <p:pic>
        <p:nvPicPr>
          <p:cNvPr id="1060" name="Picture 10" descr="Microsoft Azure Cloud | Optimize your applications | Conseil 3D">
            <a:extLst>
              <a:ext uri="{FF2B5EF4-FFF2-40B4-BE49-F238E27FC236}">
                <a16:creationId xmlns:a16="http://schemas.microsoft.com/office/drawing/2014/main" id="{62764CAB-8F2C-7911-A111-E21B93AA29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9680" y="2224943"/>
            <a:ext cx="1321487" cy="604187"/>
          </a:xfrm>
          <a:prstGeom prst="rect">
            <a:avLst/>
          </a:prstGeom>
          <a:noFill/>
          <a:extLst>
            <a:ext uri="{909E8E84-426E-40DD-AFC4-6F175D3DCCD1}">
              <a14:hiddenFill xmlns:a14="http://schemas.microsoft.com/office/drawing/2010/main">
                <a:solidFill>
                  <a:srgbClr val="FFFFFF"/>
                </a:solidFill>
              </a14:hiddenFill>
            </a:ext>
          </a:extLst>
        </p:spPr>
      </p:pic>
      <p:sp>
        <p:nvSpPr>
          <p:cNvPr id="1061" name="Rectangle 1060">
            <a:extLst>
              <a:ext uri="{FF2B5EF4-FFF2-40B4-BE49-F238E27FC236}">
                <a16:creationId xmlns:a16="http://schemas.microsoft.com/office/drawing/2014/main" id="{0094A25C-AE68-CBF4-16DC-7646B643D386}"/>
              </a:ext>
            </a:extLst>
          </p:cNvPr>
          <p:cNvSpPr/>
          <p:nvPr/>
        </p:nvSpPr>
        <p:spPr>
          <a:xfrm>
            <a:off x="9866149" y="4098813"/>
            <a:ext cx="2132814" cy="351263"/>
          </a:xfrm>
          <a:prstGeom prst="rect">
            <a:avLst/>
          </a:prstGeom>
          <a:solidFill>
            <a:schemeClr val="accent5">
              <a:lumMod val="75000"/>
            </a:schemeClr>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Azure Cloud Operating Model</a:t>
            </a:r>
          </a:p>
          <a:p>
            <a:pPr algn="ctr"/>
            <a:r>
              <a:rPr kumimoji="1" lang="en-US" sz="1000" dirty="0"/>
              <a:t>(</a:t>
            </a:r>
            <a:r>
              <a:rPr kumimoji="1" lang="en-US" sz="1000" dirty="0" err="1"/>
              <a:t>DevOPs</a:t>
            </a:r>
            <a:r>
              <a:rPr kumimoji="1" lang="en-US" sz="1000" dirty="0"/>
              <a:t>, SRE, </a:t>
            </a:r>
            <a:r>
              <a:rPr kumimoji="1" lang="en-US" sz="1000" dirty="0" err="1"/>
              <a:t>FinOPs</a:t>
            </a:r>
            <a:r>
              <a:rPr kumimoji="1" lang="en-US" sz="1000" dirty="0"/>
              <a:t>) </a:t>
            </a:r>
          </a:p>
        </p:txBody>
      </p:sp>
      <p:cxnSp>
        <p:nvCxnSpPr>
          <p:cNvPr id="1062" name="Straight Arrow Connector 1061">
            <a:extLst>
              <a:ext uri="{FF2B5EF4-FFF2-40B4-BE49-F238E27FC236}">
                <a16:creationId xmlns:a16="http://schemas.microsoft.com/office/drawing/2014/main" id="{6F7CD12A-92B4-265C-D2E7-7F09EC847093}"/>
              </a:ext>
            </a:extLst>
          </p:cNvPr>
          <p:cNvCxnSpPr>
            <a:cxnSpLocks/>
            <a:stCxn id="48" idx="3"/>
            <a:endCxn id="1049" idx="1"/>
          </p:cNvCxnSpPr>
          <p:nvPr/>
        </p:nvCxnSpPr>
        <p:spPr>
          <a:xfrm>
            <a:off x="6782981" y="3114732"/>
            <a:ext cx="3083168" cy="0"/>
          </a:xfrm>
          <a:prstGeom prst="straightConnector1">
            <a:avLst/>
          </a:prstGeom>
          <a:ln w="12700">
            <a:solidFill>
              <a:schemeClr val="accent5">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68" name="Straight Arrow Connector 1067">
            <a:extLst>
              <a:ext uri="{FF2B5EF4-FFF2-40B4-BE49-F238E27FC236}">
                <a16:creationId xmlns:a16="http://schemas.microsoft.com/office/drawing/2014/main" id="{1CBA613B-48F7-B494-7D49-F052312A2E33}"/>
              </a:ext>
            </a:extLst>
          </p:cNvPr>
          <p:cNvCxnSpPr>
            <a:cxnSpLocks/>
          </p:cNvCxnSpPr>
          <p:nvPr/>
        </p:nvCxnSpPr>
        <p:spPr>
          <a:xfrm>
            <a:off x="6782981" y="3876834"/>
            <a:ext cx="2990153" cy="0"/>
          </a:xfrm>
          <a:prstGeom prst="straightConnector1">
            <a:avLst/>
          </a:prstGeom>
          <a:ln w="12700">
            <a:solidFill>
              <a:schemeClr val="accent5">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72" name="Straight Arrow Connector 1071">
            <a:extLst>
              <a:ext uri="{FF2B5EF4-FFF2-40B4-BE49-F238E27FC236}">
                <a16:creationId xmlns:a16="http://schemas.microsoft.com/office/drawing/2014/main" id="{4D28C912-A00A-4805-C4B9-A2312A48E901}"/>
              </a:ext>
            </a:extLst>
          </p:cNvPr>
          <p:cNvCxnSpPr>
            <a:cxnSpLocks/>
            <a:endCxn id="1052" idx="1"/>
          </p:cNvCxnSpPr>
          <p:nvPr/>
        </p:nvCxnSpPr>
        <p:spPr>
          <a:xfrm>
            <a:off x="6782981" y="4660903"/>
            <a:ext cx="3083169" cy="1"/>
          </a:xfrm>
          <a:prstGeom prst="straightConnector1">
            <a:avLst/>
          </a:prstGeom>
          <a:ln w="12700">
            <a:solidFill>
              <a:schemeClr val="accent5">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75" name="Straight Arrow Connector 1074">
            <a:extLst>
              <a:ext uri="{FF2B5EF4-FFF2-40B4-BE49-F238E27FC236}">
                <a16:creationId xmlns:a16="http://schemas.microsoft.com/office/drawing/2014/main" id="{BD196787-8389-F9B9-EFB3-38A2029B32C7}"/>
              </a:ext>
            </a:extLst>
          </p:cNvPr>
          <p:cNvCxnSpPr>
            <a:cxnSpLocks/>
          </p:cNvCxnSpPr>
          <p:nvPr/>
        </p:nvCxnSpPr>
        <p:spPr>
          <a:xfrm>
            <a:off x="6777112" y="5071444"/>
            <a:ext cx="3083169" cy="1"/>
          </a:xfrm>
          <a:prstGeom prst="straightConnector1">
            <a:avLst/>
          </a:prstGeom>
          <a:ln w="12700">
            <a:solidFill>
              <a:schemeClr val="accent5">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77" name="Straight Arrow Connector 1076">
            <a:extLst>
              <a:ext uri="{FF2B5EF4-FFF2-40B4-BE49-F238E27FC236}">
                <a16:creationId xmlns:a16="http://schemas.microsoft.com/office/drawing/2014/main" id="{228D36F4-BC05-573B-C765-428B4EC60E63}"/>
              </a:ext>
            </a:extLst>
          </p:cNvPr>
          <p:cNvCxnSpPr>
            <a:cxnSpLocks/>
            <a:stCxn id="54" idx="3"/>
            <a:endCxn id="1054" idx="1"/>
          </p:cNvCxnSpPr>
          <p:nvPr/>
        </p:nvCxnSpPr>
        <p:spPr>
          <a:xfrm>
            <a:off x="6782982" y="5412314"/>
            <a:ext cx="3083168" cy="0"/>
          </a:xfrm>
          <a:prstGeom prst="straightConnector1">
            <a:avLst/>
          </a:prstGeom>
          <a:ln w="12700">
            <a:solidFill>
              <a:schemeClr val="accent5">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078" name="TextBox 1077">
            <a:extLst>
              <a:ext uri="{FF2B5EF4-FFF2-40B4-BE49-F238E27FC236}">
                <a16:creationId xmlns:a16="http://schemas.microsoft.com/office/drawing/2014/main" id="{3EF69EAD-3E97-F04B-CB68-20933814AE76}"/>
              </a:ext>
            </a:extLst>
          </p:cNvPr>
          <p:cNvSpPr txBox="1"/>
          <p:nvPr/>
        </p:nvSpPr>
        <p:spPr>
          <a:xfrm>
            <a:off x="7519194" y="5188419"/>
            <a:ext cx="1721727" cy="246221"/>
          </a:xfrm>
          <a:prstGeom prst="rect">
            <a:avLst/>
          </a:prstGeom>
          <a:noFill/>
        </p:spPr>
        <p:txBody>
          <a:bodyPr wrap="square" rtlCol="0">
            <a:spAutoFit/>
          </a:bodyPr>
          <a:lstStyle/>
          <a:p>
            <a:pPr algn="ctr"/>
            <a:r>
              <a:rPr lang="en-US" sz="1000" dirty="0">
                <a:solidFill>
                  <a:schemeClr val="accent5">
                    <a:lumMod val="75000"/>
                  </a:schemeClr>
                </a:solidFill>
              </a:rPr>
              <a:t>Modernized  for cloud</a:t>
            </a:r>
          </a:p>
        </p:txBody>
      </p:sp>
      <p:sp>
        <p:nvSpPr>
          <p:cNvPr id="1080" name="TextBox 1079">
            <a:extLst>
              <a:ext uri="{FF2B5EF4-FFF2-40B4-BE49-F238E27FC236}">
                <a16:creationId xmlns:a16="http://schemas.microsoft.com/office/drawing/2014/main" id="{08765172-75EC-B266-4C40-CAA050CB984B}"/>
              </a:ext>
            </a:extLst>
          </p:cNvPr>
          <p:cNvSpPr txBox="1"/>
          <p:nvPr/>
        </p:nvSpPr>
        <p:spPr>
          <a:xfrm>
            <a:off x="2794594" y="3285599"/>
            <a:ext cx="1341905" cy="246221"/>
          </a:xfrm>
          <a:prstGeom prst="rect">
            <a:avLst/>
          </a:prstGeom>
          <a:noFill/>
        </p:spPr>
        <p:txBody>
          <a:bodyPr wrap="square" rtlCol="0">
            <a:spAutoFit/>
          </a:bodyPr>
          <a:lstStyle/>
          <a:p>
            <a:pPr algn="ctr"/>
            <a:r>
              <a:rPr lang="en-US" sz="1000" dirty="0">
                <a:solidFill>
                  <a:schemeClr val="accent5">
                    <a:lumMod val="75000"/>
                  </a:schemeClr>
                </a:solidFill>
              </a:rPr>
              <a:t>Change</a:t>
            </a:r>
          </a:p>
        </p:txBody>
      </p:sp>
      <p:cxnSp>
        <p:nvCxnSpPr>
          <p:cNvPr id="1082" name="Straight Arrow Connector 1081">
            <a:extLst>
              <a:ext uri="{FF2B5EF4-FFF2-40B4-BE49-F238E27FC236}">
                <a16:creationId xmlns:a16="http://schemas.microsoft.com/office/drawing/2014/main" id="{CB049C43-7FC8-E289-6776-15EAEB26DE07}"/>
              </a:ext>
            </a:extLst>
          </p:cNvPr>
          <p:cNvCxnSpPr>
            <a:cxnSpLocks/>
            <a:endCxn id="60" idx="1"/>
          </p:cNvCxnSpPr>
          <p:nvPr/>
        </p:nvCxnSpPr>
        <p:spPr>
          <a:xfrm>
            <a:off x="2443482" y="3880020"/>
            <a:ext cx="2206685" cy="4277"/>
          </a:xfrm>
          <a:prstGeom prst="straightConnector1">
            <a:avLst/>
          </a:prstGeom>
          <a:ln>
            <a:prstDash val="dash"/>
            <a:tailEnd type="triangle"/>
          </a:ln>
        </p:spPr>
        <p:style>
          <a:lnRef idx="1">
            <a:schemeClr val="accent5"/>
          </a:lnRef>
          <a:fillRef idx="0">
            <a:schemeClr val="accent5"/>
          </a:fillRef>
          <a:effectRef idx="0">
            <a:schemeClr val="accent5"/>
          </a:effectRef>
          <a:fontRef idx="minor">
            <a:schemeClr val="tx1"/>
          </a:fontRef>
        </p:style>
      </p:cxnSp>
      <p:sp>
        <p:nvSpPr>
          <p:cNvPr id="1084" name="TextBox 1083">
            <a:extLst>
              <a:ext uri="{FF2B5EF4-FFF2-40B4-BE49-F238E27FC236}">
                <a16:creationId xmlns:a16="http://schemas.microsoft.com/office/drawing/2014/main" id="{7B8D43A0-9E76-2CFA-3064-4578F94040EC}"/>
              </a:ext>
            </a:extLst>
          </p:cNvPr>
          <p:cNvSpPr txBox="1"/>
          <p:nvPr/>
        </p:nvSpPr>
        <p:spPr>
          <a:xfrm>
            <a:off x="2794594" y="3660250"/>
            <a:ext cx="1341905" cy="246221"/>
          </a:xfrm>
          <a:prstGeom prst="rect">
            <a:avLst/>
          </a:prstGeom>
          <a:noFill/>
        </p:spPr>
        <p:txBody>
          <a:bodyPr wrap="square" rtlCol="0">
            <a:spAutoFit/>
          </a:bodyPr>
          <a:lstStyle/>
          <a:p>
            <a:pPr algn="ctr"/>
            <a:r>
              <a:rPr lang="en-US" sz="1000" dirty="0">
                <a:solidFill>
                  <a:schemeClr val="accent5">
                    <a:lumMod val="75000"/>
                  </a:schemeClr>
                </a:solidFill>
              </a:rPr>
              <a:t>New</a:t>
            </a:r>
          </a:p>
        </p:txBody>
      </p:sp>
      <p:sp>
        <p:nvSpPr>
          <p:cNvPr id="1087" name="TextBox 1086">
            <a:extLst>
              <a:ext uri="{FF2B5EF4-FFF2-40B4-BE49-F238E27FC236}">
                <a16:creationId xmlns:a16="http://schemas.microsoft.com/office/drawing/2014/main" id="{702BC62A-AB31-9EC3-9D99-CF70783352F4}"/>
              </a:ext>
            </a:extLst>
          </p:cNvPr>
          <p:cNvSpPr txBox="1"/>
          <p:nvPr/>
        </p:nvSpPr>
        <p:spPr>
          <a:xfrm>
            <a:off x="7457831" y="2922701"/>
            <a:ext cx="1721727" cy="246221"/>
          </a:xfrm>
          <a:prstGeom prst="rect">
            <a:avLst/>
          </a:prstGeom>
          <a:noFill/>
        </p:spPr>
        <p:txBody>
          <a:bodyPr wrap="square" rtlCol="0">
            <a:spAutoFit/>
          </a:bodyPr>
          <a:lstStyle/>
          <a:p>
            <a:pPr algn="ctr"/>
            <a:r>
              <a:rPr lang="en-US" sz="1000" dirty="0">
                <a:solidFill>
                  <a:schemeClr val="accent5">
                    <a:lumMod val="75000"/>
                  </a:schemeClr>
                </a:solidFill>
              </a:rPr>
              <a:t>Modernized  for cloud</a:t>
            </a:r>
          </a:p>
        </p:txBody>
      </p:sp>
      <p:sp>
        <p:nvSpPr>
          <p:cNvPr id="1088" name="TextBox 1087">
            <a:extLst>
              <a:ext uri="{FF2B5EF4-FFF2-40B4-BE49-F238E27FC236}">
                <a16:creationId xmlns:a16="http://schemas.microsoft.com/office/drawing/2014/main" id="{78B33C36-4975-D140-2D58-3DFA26CF67FD}"/>
              </a:ext>
            </a:extLst>
          </p:cNvPr>
          <p:cNvSpPr txBox="1"/>
          <p:nvPr/>
        </p:nvSpPr>
        <p:spPr>
          <a:xfrm>
            <a:off x="7417193" y="3682675"/>
            <a:ext cx="1721727" cy="246221"/>
          </a:xfrm>
          <a:prstGeom prst="rect">
            <a:avLst/>
          </a:prstGeom>
          <a:noFill/>
        </p:spPr>
        <p:txBody>
          <a:bodyPr wrap="square" rtlCol="0">
            <a:spAutoFit/>
          </a:bodyPr>
          <a:lstStyle/>
          <a:p>
            <a:pPr algn="ctr"/>
            <a:r>
              <a:rPr lang="en-US" sz="1000" dirty="0">
                <a:solidFill>
                  <a:schemeClr val="accent5">
                    <a:lumMod val="75000"/>
                  </a:schemeClr>
                </a:solidFill>
              </a:rPr>
              <a:t>Modernized  for cloud</a:t>
            </a:r>
          </a:p>
        </p:txBody>
      </p:sp>
      <p:sp>
        <p:nvSpPr>
          <p:cNvPr id="1089" name="TextBox 1088">
            <a:extLst>
              <a:ext uri="{FF2B5EF4-FFF2-40B4-BE49-F238E27FC236}">
                <a16:creationId xmlns:a16="http://schemas.microsoft.com/office/drawing/2014/main" id="{8A0836D5-3114-2CB3-B699-CE2A53E9F532}"/>
              </a:ext>
            </a:extLst>
          </p:cNvPr>
          <p:cNvSpPr txBox="1"/>
          <p:nvPr/>
        </p:nvSpPr>
        <p:spPr>
          <a:xfrm>
            <a:off x="7519194" y="4852933"/>
            <a:ext cx="1721727" cy="246221"/>
          </a:xfrm>
          <a:prstGeom prst="rect">
            <a:avLst/>
          </a:prstGeom>
          <a:noFill/>
        </p:spPr>
        <p:txBody>
          <a:bodyPr wrap="square" rtlCol="0">
            <a:spAutoFit/>
          </a:bodyPr>
          <a:lstStyle/>
          <a:p>
            <a:pPr algn="ctr"/>
            <a:r>
              <a:rPr lang="en-US" sz="1000" dirty="0">
                <a:solidFill>
                  <a:schemeClr val="accent5">
                    <a:lumMod val="75000"/>
                  </a:schemeClr>
                </a:solidFill>
              </a:rPr>
              <a:t>Modernized  for cloud</a:t>
            </a:r>
          </a:p>
        </p:txBody>
      </p:sp>
      <p:sp>
        <p:nvSpPr>
          <p:cNvPr id="1090" name="TextBox 1089">
            <a:extLst>
              <a:ext uri="{FF2B5EF4-FFF2-40B4-BE49-F238E27FC236}">
                <a16:creationId xmlns:a16="http://schemas.microsoft.com/office/drawing/2014/main" id="{5309A233-D467-DC66-A79E-849957F32900}"/>
              </a:ext>
            </a:extLst>
          </p:cNvPr>
          <p:cNvSpPr txBox="1"/>
          <p:nvPr/>
        </p:nvSpPr>
        <p:spPr>
          <a:xfrm>
            <a:off x="7498473" y="4456645"/>
            <a:ext cx="1721727" cy="246221"/>
          </a:xfrm>
          <a:prstGeom prst="rect">
            <a:avLst/>
          </a:prstGeom>
          <a:noFill/>
        </p:spPr>
        <p:txBody>
          <a:bodyPr wrap="square" rtlCol="0">
            <a:spAutoFit/>
          </a:bodyPr>
          <a:lstStyle/>
          <a:p>
            <a:pPr algn="ctr"/>
            <a:r>
              <a:rPr lang="en-US" sz="1000" dirty="0">
                <a:solidFill>
                  <a:schemeClr val="accent5">
                    <a:lumMod val="75000"/>
                  </a:schemeClr>
                </a:solidFill>
              </a:rPr>
              <a:t>Modernized  for cloud</a:t>
            </a:r>
          </a:p>
        </p:txBody>
      </p:sp>
      <p:sp>
        <p:nvSpPr>
          <p:cNvPr id="1091" name="TextBox 1090">
            <a:extLst>
              <a:ext uri="{FF2B5EF4-FFF2-40B4-BE49-F238E27FC236}">
                <a16:creationId xmlns:a16="http://schemas.microsoft.com/office/drawing/2014/main" id="{F51F1B0B-E1DB-A380-80A5-BC7C794E038E}"/>
              </a:ext>
            </a:extLst>
          </p:cNvPr>
          <p:cNvSpPr txBox="1"/>
          <p:nvPr/>
        </p:nvSpPr>
        <p:spPr>
          <a:xfrm>
            <a:off x="7500817" y="5534410"/>
            <a:ext cx="1721727" cy="246221"/>
          </a:xfrm>
          <a:prstGeom prst="rect">
            <a:avLst/>
          </a:prstGeom>
          <a:noFill/>
        </p:spPr>
        <p:txBody>
          <a:bodyPr wrap="square" rtlCol="0">
            <a:spAutoFit/>
          </a:bodyPr>
          <a:lstStyle/>
          <a:p>
            <a:pPr algn="ctr"/>
            <a:r>
              <a:rPr lang="en-US" sz="1000" dirty="0">
                <a:solidFill>
                  <a:schemeClr val="accent5">
                    <a:lumMod val="75000"/>
                  </a:schemeClr>
                </a:solidFill>
              </a:rPr>
              <a:t>Modernized  for cloud</a:t>
            </a:r>
          </a:p>
        </p:txBody>
      </p:sp>
      <p:cxnSp>
        <p:nvCxnSpPr>
          <p:cNvPr id="1092" name="Straight Arrow Connector 1091">
            <a:extLst>
              <a:ext uri="{FF2B5EF4-FFF2-40B4-BE49-F238E27FC236}">
                <a16:creationId xmlns:a16="http://schemas.microsoft.com/office/drawing/2014/main" id="{DB370F82-AE23-7C67-91BE-774B85DC6A08}"/>
              </a:ext>
            </a:extLst>
          </p:cNvPr>
          <p:cNvCxnSpPr>
            <a:cxnSpLocks/>
          </p:cNvCxnSpPr>
          <p:nvPr/>
        </p:nvCxnSpPr>
        <p:spPr>
          <a:xfrm>
            <a:off x="6777110" y="5795060"/>
            <a:ext cx="3083168" cy="0"/>
          </a:xfrm>
          <a:prstGeom prst="straightConnector1">
            <a:avLst/>
          </a:prstGeom>
          <a:ln w="12700">
            <a:solidFill>
              <a:schemeClr val="accent5">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93" name="Straight Arrow Connector 1092">
            <a:extLst>
              <a:ext uri="{FF2B5EF4-FFF2-40B4-BE49-F238E27FC236}">
                <a16:creationId xmlns:a16="http://schemas.microsoft.com/office/drawing/2014/main" id="{5FA9E316-4ED7-A119-BE23-103B6458DD3D}"/>
              </a:ext>
            </a:extLst>
          </p:cNvPr>
          <p:cNvCxnSpPr>
            <a:cxnSpLocks/>
          </p:cNvCxnSpPr>
          <p:nvPr/>
        </p:nvCxnSpPr>
        <p:spPr>
          <a:xfrm>
            <a:off x="6777110" y="6154992"/>
            <a:ext cx="3083168" cy="0"/>
          </a:xfrm>
          <a:prstGeom prst="straightConnector1">
            <a:avLst/>
          </a:prstGeom>
          <a:ln w="12700">
            <a:solidFill>
              <a:schemeClr val="accent5">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94" name="Straight Arrow Connector 1093">
            <a:extLst>
              <a:ext uri="{FF2B5EF4-FFF2-40B4-BE49-F238E27FC236}">
                <a16:creationId xmlns:a16="http://schemas.microsoft.com/office/drawing/2014/main" id="{42D9EEBE-1EE6-E48D-AA7B-ABD1BE3569FB}"/>
              </a:ext>
            </a:extLst>
          </p:cNvPr>
          <p:cNvCxnSpPr>
            <a:cxnSpLocks/>
          </p:cNvCxnSpPr>
          <p:nvPr/>
        </p:nvCxnSpPr>
        <p:spPr>
          <a:xfrm>
            <a:off x="6777110" y="6544464"/>
            <a:ext cx="3083168" cy="0"/>
          </a:xfrm>
          <a:prstGeom prst="straightConnector1">
            <a:avLst/>
          </a:prstGeom>
          <a:ln w="12700">
            <a:solidFill>
              <a:schemeClr val="accent5">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095" name="TextBox 1094">
            <a:extLst>
              <a:ext uri="{FF2B5EF4-FFF2-40B4-BE49-F238E27FC236}">
                <a16:creationId xmlns:a16="http://schemas.microsoft.com/office/drawing/2014/main" id="{3F8A5904-344B-D41D-4DD8-7609566100F3}"/>
              </a:ext>
            </a:extLst>
          </p:cNvPr>
          <p:cNvSpPr txBox="1"/>
          <p:nvPr/>
        </p:nvSpPr>
        <p:spPr>
          <a:xfrm>
            <a:off x="7473674" y="5943094"/>
            <a:ext cx="1721727" cy="246221"/>
          </a:xfrm>
          <a:prstGeom prst="rect">
            <a:avLst/>
          </a:prstGeom>
          <a:noFill/>
        </p:spPr>
        <p:txBody>
          <a:bodyPr wrap="square" rtlCol="0">
            <a:spAutoFit/>
          </a:bodyPr>
          <a:lstStyle/>
          <a:p>
            <a:pPr algn="ctr"/>
            <a:r>
              <a:rPr lang="en-US" sz="1000" dirty="0">
                <a:solidFill>
                  <a:schemeClr val="accent5">
                    <a:lumMod val="75000"/>
                  </a:schemeClr>
                </a:solidFill>
              </a:rPr>
              <a:t>Modernized  for cloud</a:t>
            </a:r>
          </a:p>
        </p:txBody>
      </p:sp>
      <p:sp>
        <p:nvSpPr>
          <p:cNvPr id="1096" name="TextBox 1095">
            <a:extLst>
              <a:ext uri="{FF2B5EF4-FFF2-40B4-BE49-F238E27FC236}">
                <a16:creationId xmlns:a16="http://schemas.microsoft.com/office/drawing/2014/main" id="{51EFC4DF-F976-A47A-847E-4069D5CD702B}"/>
              </a:ext>
            </a:extLst>
          </p:cNvPr>
          <p:cNvSpPr txBox="1"/>
          <p:nvPr/>
        </p:nvSpPr>
        <p:spPr>
          <a:xfrm>
            <a:off x="7441992" y="6327658"/>
            <a:ext cx="1721727" cy="246221"/>
          </a:xfrm>
          <a:prstGeom prst="rect">
            <a:avLst/>
          </a:prstGeom>
          <a:noFill/>
        </p:spPr>
        <p:txBody>
          <a:bodyPr wrap="square" rtlCol="0">
            <a:spAutoFit/>
          </a:bodyPr>
          <a:lstStyle/>
          <a:p>
            <a:pPr algn="ctr"/>
            <a:r>
              <a:rPr lang="en-US" sz="1000" dirty="0">
                <a:solidFill>
                  <a:schemeClr val="accent5">
                    <a:lumMod val="75000"/>
                  </a:schemeClr>
                </a:solidFill>
              </a:rPr>
              <a:t>Modernized  for cloud</a:t>
            </a:r>
          </a:p>
        </p:txBody>
      </p:sp>
      <p:sp>
        <p:nvSpPr>
          <p:cNvPr id="1097" name="TextBox 1096">
            <a:extLst>
              <a:ext uri="{FF2B5EF4-FFF2-40B4-BE49-F238E27FC236}">
                <a16:creationId xmlns:a16="http://schemas.microsoft.com/office/drawing/2014/main" id="{E3058587-23B5-EACD-3007-1C6F4BA7F04E}"/>
              </a:ext>
            </a:extLst>
          </p:cNvPr>
          <p:cNvSpPr txBox="1"/>
          <p:nvPr/>
        </p:nvSpPr>
        <p:spPr>
          <a:xfrm>
            <a:off x="65369" y="376"/>
            <a:ext cx="10681400" cy="369332"/>
          </a:xfrm>
          <a:prstGeom prst="rect">
            <a:avLst/>
          </a:prstGeom>
          <a:noFill/>
        </p:spPr>
        <p:txBody>
          <a:bodyPr wrap="square">
            <a:spAutoFit/>
          </a:bodyPr>
          <a:lstStyle/>
          <a:p>
            <a:r>
              <a:rPr lang="en-US" sz="1800" b="1" dirty="0">
                <a:solidFill>
                  <a:schemeClr val="bg1"/>
                </a:solidFill>
              </a:rPr>
              <a:t>2 Step Cloud Adoption With Azure </a:t>
            </a:r>
            <a:r>
              <a:rPr lang="en-US" sz="1800" b="1" dirty="0" err="1">
                <a:solidFill>
                  <a:schemeClr val="bg1"/>
                </a:solidFill>
              </a:rPr>
              <a:t>vMware</a:t>
            </a:r>
            <a:r>
              <a:rPr lang="en-US" sz="1800" b="1" dirty="0">
                <a:solidFill>
                  <a:schemeClr val="bg1"/>
                </a:solidFill>
              </a:rPr>
              <a:t> Services</a:t>
            </a:r>
            <a:endParaRPr lang="en-US" dirty="0"/>
          </a:p>
        </p:txBody>
      </p:sp>
      <p:sp>
        <p:nvSpPr>
          <p:cNvPr id="1099" name="TextBox 1098">
            <a:extLst>
              <a:ext uri="{FF2B5EF4-FFF2-40B4-BE49-F238E27FC236}">
                <a16:creationId xmlns:a16="http://schemas.microsoft.com/office/drawing/2014/main" id="{F60B1988-94BC-29E3-4949-8F97D16949A7}"/>
              </a:ext>
            </a:extLst>
          </p:cNvPr>
          <p:cNvSpPr txBox="1"/>
          <p:nvPr/>
        </p:nvSpPr>
        <p:spPr>
          <a:xfrm>
            <a:off x="2512988" y="1557107"/>
            <a:ext cx="2067672" cy="1169551"/>
          </a:xfrm>
          <a:prstGeom prst="rect">
            <a:avLst/>
          </a:prstGeom>
          <a:noFill/>
        </p:spPr>
        <p:txBody>
          <a:bodyPr wrap="square" rtlCol="0">
            <a:spAutoFit/>
          </a:bodyPr>
          <a:lstStyle/>
          <a:p>
            <a:pPr marL="171450" indent="-171450">
              <a:buFont typeface="Arial" panose="020B0604020202020204" pitchFamily="34" charset="0"/>
              <a:buChar char="•"/>
            </a:pPr>
            <a:r>
              <a:rPr lang="en-US" sz="1000" dirty="0"/>
              <a:t>Cost reduction</a:t>
            </a:r>
          </a:p>
          <a:p>
            <a:pPr marL="171450" indent="-171450">
              <a:buFont typeface="Arial" panose="020B0604020202020204" pitchFamily="34" charset="0"/>
              <a:buChar char="•"/>
            </a:pPr>
            <a:r>
              <a:rPr lang="en-US" sz="1000" dirty="0"/>
              <a:t>First step to cloud</a:t>
            </a:r>
          </a:p>
          <a:p>
            <a:pPr marL="171450" indent="-171450">
              <a:buFont typeface="Arial" panose="020B0604020202020204" pitchFamily="34" charset="0"/>
              <a:buChar char="•"/>
            </a:pPr>
            <a:r>
              <a:rPr lang="en-US" sz="1000" dirty="0"/>
              <a:t>Elastic resources</a:t>
            </a:r>
          </a:p>
          <a:p>
            <a:pPr marL="171450" indent="-171450">
              <a:buFont typeface="Arial" panose="020B0604020202020204" pitchFamily="34" charset="0"/>
              <a:buChar char="•"/>
            </a:pPr>
            <a:r>
              <a:rPr lang="en-US" sz="1000" dirty="0"/>
              <a:t>Better cost visibility</a:t>
            </a:r>
          </a:p>
          <a:p>
            <a:pPr marL="171450" indent="-171450">
              <a:buFont typeface="Arial" panose="020B0604020202020204" pitchFamily="34" charset="0"/>
              <a:buChar char="•"/>
            </a:pPr>
            <a:r>
              <a:rPr lang="en-US" sz="1000" dirty="0"/>
              <a:t>Set up for modernization</a:t>
            </a:r>
          </a:p>
          <a:p>
            <a:pPr marL="171450" indent="-171450">
              <a:buFont typeface="Arial" panose="020B0604020202020204" pitchFamily="34" charset="0"/>
              <a:buChar char="•"/>
            </a:pPr>
            <a:r>
              <a:rPr lang="en-US" sz="1000" dirty="0"/>
              <a:t>Use skills, tools you have</a:t>
            </a:r>
          </a:p>
          <a:p>
            <a:pPr marL="171450" indent="-171450">
              <a:buFont typeface="Arial" panose="020B0604020202020204" pitchFamily="34" charset="0"/>
              <a:buChar char="•"/>
            </a:pPr>
            <a:r>
              <a:rPr lang="en-US" sz="1000" dirty="0"/>
              <a:t>Keep security model</a:t>
            </a:r>
          </a:p>
        </p:txBody>
      </p:sp>
      <p:sp>
        <p:nvSpPr>
          <p:cNvPr id="1100" name="TextBox 1099">
            <a:extLst>
              <a:ext uri="{FF2B5EF4-FFF2-40B4-BE49-F238E27FC236}">
                <a16:creationId xmlns:a16="http://schemas.microsoft.com/office/drawing/2014/main" id="{5F0253EA-36DD-EA9A-A91F-CAC870E675FA}"/>
              </a:ext>
            </a:extLst>
          </p:cNvPr>
          <p:cNvSpPr txBox="1"/>
          <p:nvPr/>
        </p:nvSpPr>
        <p:spPr>
          <a:xfrm>
            <a:off x="7532469" y="1555572"/>
            <a:ext cx="2067672" cy="1323439"/>
          </a:xfrm>
          <a:prstGeom prst="rect">
            <a:avLst/>
          </a:prstGeom>
          <a:noFill/>
        </p:spPr>
        <p:txBody>
          <a:bodyPr wrap="square" rtlCol="0">
            <a:spAutoFit/>
          </a:bodyPr>
          <a:lstStyle/>
          <a:p>
            <a:pPr marL="171450" indent="-171450">
              <a:buFont typeface="Arial" panose="020B0604020202020204" pitchFamily="34" charset="0"/>
              <a:buChar char="•"/>
            </a:pPr>
            <a:r>
              <a:rPr lang="en-US" sz="1000" dirty="0"/>
              <a:t>Reduce AVS footprint</a:t>
            </a:r>
          </a:p>
          <a:p>
            <a:pPr marL="171450" indent="-171450">
              <a:buFont typeface="Arial" panose="020B0604020202020204" pitchFamily="34" charset="0"/>
              <a:buChar char="•"/>
            </a:pPr>
            <a:r>
              <a:rPr lang="en-US" sz="1000" dirty="0"/>
              <a:t>New  application and services to cloud native</a:t>
            </a:r>
          </a:p>
          <a:p>
            <a:pPr marL="171450" indent="-171450">
              <a:buFont typeface="Arial" panose="020B0604020202020204" pitchFamily="34" charset="0"/>
              <a:buChar char="•"/>
            </a:pPr>
            <a:r>
              <a:rPr lang="en-US" sz="1000" dirty="0"/>
              <a:t>Modernize legacy and apps that have value</a:t>
            </a:r>
          </a:p>
          <a:p>
            <a:pPr marL="171450" indent="-171450">
              <a:buFont typeface="Arial" panose="020B0604020202020204" pitchFamily="34" charset="0"/>
              <a:buChar char="•"/>
            </a:pPr>
            <a:r>
              <a:rPr lang="en-US" sz="1000" dirty="0"/>
              <a:t>Modernizer at you own pace</a:t>
            </a:r>
          </a:p>
          <a:p>
            <a:pPr marL="171450" indent="-171450">
              <a:buFont typeface="Arial" panose="020B0604020202020204" pitchFamily="34" charset="0"/>
              <a:buChar char="•"/>
            </a:pPr>
            <a:r>
              <a:rPr lang="en-US" sz="1000" dirty="0"/>
              <a:t>Keep running legacy and apps that dose not make sense </a:t>
            </a:r>
          </a:p>
        </p:txBody>
      </p:sp>
      <p:sp>
        <p:nvSpPr>
          <p:cNvPr id="1101" name="Rectangle 1100">
            <a:extLst>
              <a:ext uri="{FF2B5EF4-FFF2-40B4-BE49-F238E27FC236}">
                <a16:creationId xmlns:a16="http://schemas.microsoft.com/office/drawing/2014/main" id="{A2806C5E-8E91-DF84-B0B8-1F1C19ADAC85}"/>
              </a:ext>
            </a:extLst>
          </p:cNvPr>
          <p:cNvSpPr/>
          <p:nvPr/>
        </p:nvSpPr>
        <p:spPr>
          <a:xfrm>
            <a:off x="9866149" y="3308987"/>
            <a:ext cx="2132814" cy="351263"/>
          </a:xfrm>
          <a:prstGeom prst="rect">
            <a:avLst/>
          </a:prstGeom>
          <a:solidFill>
            <a:schemeClr val="accent5">
              <a:lumMod val="75000"/>
            </a:schemeClr>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000" dirty="0"/>
              <a:t>Azure </a:t>
            </a:r>
            <a:r>
              <a:rPr kumimoji="1" lang="en-US" sz="1000" dirty="0" err="1"/>
              <a:t>vMWare</a:t>
            </a:r>
            <a:r>
              <a:rPr kumimoji="1" lang="en-US" sz="1000" dirty="0"/>
              <a:t> Solution</a:t>
            </a:r>
          </a:p>
        </p:txBody>
      </p:sp>
      <p:sp>
        <p:nvSpPr>
          <p:cNvPr id="1103" name="TextBox 1102">
            <a:extLst>
              <a:ext uri="{FF2B5EF4-FFF2-40B4-BE49-F238E27FC236}">
                <a16:creationId xmlns:a16="http://schemas.microsoft.com/office/drawing/2014/main" id="{13A423D2-6F67-1846-525A-A881BCDD7729}"/>
              </a:ext>
            </a:extLst>
          </p:cNvPr>
          <p:cNvSpPr txBox="1"/>
          <p:nvPr/>
        </p:nvSpPr>
        <p:spPr>
          <a:xfrm>
            <a:off x="1085565" y="629920"/>
            <a:ext cx="1960092" cy="307777"/>
          </a:xfrm>
          <a:prstGeom prst="rect">
            <a:avLst/>
          </a:prstGeom>
          <a:noFill/>
        </p:spPr>
        <p:txBody>
          <a:bodyPr wrap="square" rtlCol="0">
            <a:spAutoFit/>
          </a:bodyPr>
          <a:lstStyle/>
          <a:p>
            <a:r>
              <a:rPr lang="en-US" sz="1400" b="1" dirty="0">
                <a:solidFill>
                  <a:srgbClr val="3B5892"/>
                </a:solidFill>
              </a:rPr>
              <a:t>Step 1</a:t>
            </a:r>
          </a:p>
        </p:txBody>
      </p:sp>
      <p:sp>
        <p:nvSpPr>
          <p:cNvPr id="1104" name="TextBox 1103">
            <a:extLst>
              <a:ext uri="{FF2B5EF4-FFF2-40B4-BE49-F238E27FC236}">
                <a16:creationId xmlns:a16="http://schemas.microsoft.com/office/drawing/2014/main" id="{139DAA13-4908-89A0-F422-A7D197EE8995}"/>
              </a:ext>
            </a:extLst>
          </p:cNvPr>
          <p:cNvSpPr txBox="1"/>
          <p:nvPr/>
        </p:nvSpPr>
        <p:spPr>
          <a:xfrm>
            <a:off x="6461946" y="659006"/>
            <a:ext cx="1960092" cy="307777"/>
          </a:xfrm>
          <a:prstGeom prst="rect">
            <a:avLst/>
          </a:prstGeom>
          <a:noFill/>
        </p:spPr>
        <p:txBody>
          <a:bodyPr wrap="square" rtlCol="0">
            <a:spAutoFit/>
          </a:bodyPr>
          <a:lstStyle/>
          <a:p>
            <a:r>
              <a:rPr lang="en-US" sz="1400" b="1" dirty="0">
                <a:solidFill>
                  <a:srgbClr val="3B5892"/>
                </a:solidFill>
              </a:rPr>
              <a:t>Step 2</a:t>
            </a:r>
          </a:p>
        </p:txBody>
      </p:sp>
    </p:spTree>
    <p:extLst>
      <p:ext uri="{BB962C8B-B14F-4D97-AF65-F5344CB8AC3E}">
        <p14:creationId xmlns:p14="http://schemas.microsoft.com/office/powerpoint/2010/main" val="1313491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E8124A5-BE6D-44BB-88D4-74B79683CF71}"/>
              </a:ext>
            </a:extLst>
          </p:cNvPr>
          <p:cNvSpPr>
            <a:spLocks noGrp="1"/>
          </p:cNvSpPr>
          <p:nvPr>
            <p:ph type="ftr" sz="quarter" idx="10"/>
          </p:nvPr>
        </p:nvSpPr>
        <p:spPr/>
        <p:txBody>
          <a:bodyPr/>
          <a:lstStyle/>
          <a:p>
            <a:pPr defTabSz="609555"/>
            <a:r>
              <a:rPr lang="pt-BR" dirty="0"/>
              <a:t>© 2023 NTT DATA Americas, Inc.</a:t>
            </a:r>
            <a:r>
              <a:rPr lang="en-US" dirty="0"/>
              <a:t> All rights reserved.</a:t>
            </a:r>
          </a:p>
        </p:txBody>
      </p:sp>
      <p:sp>
        <p:nvSpPr>
          <p:cNvPr id="4" name="Slide Number Placeholder 3">
            <a:extLst>
              <a:ext uri="{FF2B5EF4-FFF2-40B4-BE49-F238E27FC236}">
                <a16:creationId xmlns:a16="http://schemas.microsoft.com/office/drawing/2014/main" id="{1FB5444D-C55D-4B52-9B73-7381629C0A09}"/>
              </a:ext>
            </a:extLst>
          </p:cNvPr>
          <p:cNvSpPr>
            <a:spLocks noGrp="1"/>
          </p:cNvSpPr>
          <p:nvPr>
            <p:ph type="sldNum" sz="quarter" idx="11"/>
          </p:nvPr>
        </p:nvSpPr>
        <p:spPr/>
        <p:txBody>
          <a:bodyPr/>
          <a:lstStyle/>
          <a:p>
            <a:pPr algn="ctr"/>
            <a:fld id="{92EA2340-BE12-4138-BE15-7C339B03EB4B}" type="slidenum">
              <a:rPr lang="en-US" smtClean="0"/>
              <a:pPr algn="ctr"/>
              <a:t>2</a:t>
            </a:fld>
            <a:endParaRPr lang="en-US"/>
          </a:p>
        </p:txBody>
      </p:sp>
      <p:sp>
        <p:nvSpPr>
          <p:cNvPr id="6" name="Title 5">
            <a:extLst>
              <a:ext uri="{FF2B5EF4-FFF2-40B4-BE49-F238E27FC236}">
                <a16:creationId xmlns:a16="http://schemas.microsoft.com/office/drawing/2014/main" id="{FD99A978-7C13-486D-972A-3483BCF7763D}"/>
              </a:ext>
            </a:extLst>
          </p:cNvPr>
          <p:cNvSpPr>
            <a:spLocks noGrp="1"/>
          </p:cNvSpPr>
          <p:nvPr>
            <p:ph type="title"/>
          </p:nvPr>
        </p:nvSpPr>
        <p:spPr>
          <a:xfrm>
            <a:off x="304800" y="640080"/>
            <a:ext cx="11582400" cy="552204"/>
          </a:xfrm>
        </p:spPr>
        <p:txBody>
          <a:bodyPr/>
          <a:lstStyle/>
          <a:p>
            <a:r>
              <a:rPr lang="en-US"/>
              <a:t>We’re More Than Your Traditional IT Services Provider</a:t>
            </a:r>
          </a:p>
        </p:txBody>
      </p:sp>
      <p:sp>
        <p:nvSpPr>
          <p:cNvPr id="7" name="TextBox 6">
            <a:extLst>
              <a:ext uri="{FF2B5EF4-FFF2-40B4-BE49-F238E27FC236}">
                <a16:creationId xmlns:a16="http://schemas.microsoft.com/office/drawing/2014/main" id="{F3F4BBA7-C4AB-49D8-AD5E-4AD0E0C2A98F}"/>
              </a:ext>
            </a:extLst>
          </p:cNvPr>
          <p:cNvSpPr txBox="1"/>
          <p:nvPr/>
        </p:nvSpPr>
        <p:spPr>
          <a:xfrm>
            <a:off x="4828793" y="1421786"/>
            <a:ext cx="7363207" cy="4556448"/>
          </a:xfrm>
          <a:prstGeom prst="rect">
            <a:avLst/>
          </a:prstGeom>
          <a:gradFill>
            <a:gsLst>
              <a:gs pos="1000">
                <a:schemeClr val="tx2">
                  <a:alpha val="80000"/>
                </a:schemeClr>
              </a:gs>
              <a:gs pos="100000">
                <a:schemeClr val="tx2"/>
              </a:gs>
            </a:gsLst>
            <a:lin ang="10800000" scaled="0"/>
          </a:gradFill>
        </p:spPr>
        <p:txBody>
          <a:bodyPr wrap="square" lIns="91440" tIns="0" rIns="365760" bIns="0" rtlCol="0" anchor="ctr">
            <a:noAutofit/>
          </a:bodyPr>
          <a:lstStyle/>
          <a:p>
            <a:pPr marL="518160" indent="-235585">
              <a:spcAft>
                <a:spcPts val="1500"/>
              </a:spcAft>
              <a:buClr>
                <a:schemeClr val="bg1"/>
              </a:buClr>
              <a:buFont typeface="Arial" panose="020B0604020202020204" pitchFamily="34" charset="0"/>
              <a:buChar char="•"/>
            </a:pPr>
            <a:r>
              <a:rPr lang="en-US">
                <a:solidFill>
                  <a:schemeClr val="bg1"/>
                </a:solidFill>
              </a:rPr>
              <a:t>NTT Corporation operates </a:t>
            </a:r>
            <a:r>
              <a:rPr lang="en-US" b="1">
                <a:solidFill>
                  <a:schemeClr val="bg1"/>
                </a:solidFill>
              </a:rPr>
              <a:t>200+ data centers </a:t>
            </a:r>
            <a:r>
              <a:rPr lang="en-US">
                <a:solidFill>
                  <a:schemeClr val="bg1"/>
                </a:solidFill>
              </a:rPr>
              <a:t>worldwide</a:t>
            </a:r>
            <a:endParaRPr lang="en-US">
              <a:solidFill>
                <a:schemeClr val="bg1"/>
              </a:solidFill>
              <a:latin typeface="+mj-lt"/>
              <a:cs typeface="Arial"/>
            </a:endParaRPr>
          </a:p>
          <a:p>
            <a:pPr marL="518160" indent="-235585">
              <a:spcAft>
                <a:spcPts val="1500"/>
              </a:spcAft>
              <a:buClr>
                <a:schemeClr val="bg1"/>
              </a:buClr>
              <a:buFont typeface="Arial" panose="020B0604020202020204" pitchFamily="34" charset="0"/>
              <a:buChar char="•"/>
            </a:pPr>
            <a:r>
              <a:rPr lang="en-US">
                <a:solidFill>
                  <a:schemeClr val="bg1"/>
                </a:solidFill>
                <a:latin typeface="+mj-lt"/>
              </a:rPr>
              <a:t>Process</a:t>
            </a:r>
            <a:r>
              <a:rPr lang="en-US" b="1">
                <a:solidFill>
                  <a:schemeClr val="bg1"/>
                </a:solidFill>
                <a:latin typeface="+mj-lt"/>
              </a:rPr>
              <a:t> 100 million healthcare claims </a:t>
            </a:r>
            <a:r>
              <a:rPr lang="en-US">
                <a:solidFill>
                  <a:schemeClr val="bg1"/>
                </a:solidFill>
                <a:latin typeface="+mj-lt"/>
              </a:rPr>
              <a:t>annually</a:t>
            </a:r>
            <a:endParaRPr lang="en-US">
              <a:solidFill>
                <a:schemeClr val="bg1"/>
              </a:solidFill>
              <a:latin typeface="+mj-lt"/>
              <a:cs typeface="Arial"/>
            </a:endParaRPr>
          </a:p>
          <a:p>
            <a:pPr marL="518160" indent="-235585">
              <a:spcAft>
                <a:spcPts val="1500"/>
              </a:spcAft>
              <a:buClr>
                <a:schemeClr val="bg1"/>
              </a:buClr>
              <a:buFont typeface="Arial" panose="020B0604020202020204" pitchFamily="34" charset="0"/>
              <a:buChar char="•"/>
            </a:pPr>
            <a:r>
              <a:rPr lang="en-US">
                <a:solidFill>
                  <a:schemeClr val="bg1"/>
                </a:solidFill>
                <a:latin typeface="+mj-lt"/>
              </a:rPr>
              <a:t>Serve</a:t>
            </a:r>
            <a:r>
              <a:rPr lang="en-US" b="1">
                <a:solidFill>
                  <a:schemeClr val="bg1"/>
                </a:solidFill>
                <a:latin typeface="+mj-lt"/>
              </a:rPr>
              <a:t> 25 of the leading financial institutions </a:t>
            </a:r>
            <a:r>
              <a:rPr lang="en-US">
                <a:solidFill>
                  <a:schemeClr val="bg1"/>
                </a:solidFill>
                <a:latin typeface="+mj-lt"/>
              </a:rPr>
              <a:t>in </a:t>
            </a:r>
            <a:br>
              <a:rPr lang="en-US">
                <a:latin typeface="+mj-lt"/>
                <a:ea typeface="+mj-lt"/>
                <a:cs typeface="+mj-lt"/>
              </a:rPr>
            </a:br>
            <a:r>
              <a:rPr lang="en-US">
                <a:solidFill>
                  <a:schemeClr val="bg1"/>
                </a:solidFill>
                <a:latin typeface="+mj-lt"/>
              </a:rPr>
              <a:t>North America</a:t>
            </a:r>
            <a:endParaRPr lang="en-US">
              <a:solidFill>
                <a:schemeClr val="bg1"/>
              </a:solidFill>
              <a:latin typeface="+mj-lt"/>
              <a:cs typeface="Arial"/>
            </a:endParaRPr>
          </a:p>
          <a:p>
            <a:pPr marL="518160" indent="-235585">
              <a:spcAft>
                <a:spcPts val="1500"/>
              </a:spcAft>
              <a:buClr>
                <a:schemeClr val="bg1"/>
              </a:buClr>
              <a:buFont typeface="Arial" panose="020B0604020202020204" pitchFamily="34" charset="0"/>
              <a:buChar char="•"/>
            </a:pPr>
            <a:r>
              <a:rPr lang="en-US">
                <a:solidFill>
                  <a:schemeClr val="bg1"/>
                </a:solidFill>
                <a:latin typeface="+mj-lt"/>
              </a:rPr>
              <a:t>Serve </a:t>
            </a:r>
            <a:r>
              <a:rPr lang="en-US" b="1">
                <a:solidFill>
                  <a:schemeClr val="bg1"/>
                </a:solidFill>
                <a:latin typeface="+mj-lt"/>
              </a:rPr>
              <a:t>90+ federal agencies </a:t>
            </a:r>
            <a:r>
              <a:rPr lang="en-US">
                <a:solidFill>
                  <a:schemeClr val="bg1"/>
                </a:solidFill>
                <a:latin typeface="+mj-lt"/>
              </a:rPr>
              <a:t>and military branches</a:t>
            </a:r>
            <a:endParaRPr lang="en-US">
              <a:solidFill>
                <a:schemeClr val="bg1"/>
              </a:solidFill>
              <a:latin typeface="+mj-lt"/>
              <a:cs typeface="Arial"/>
            </a:endParaRPr>
          </a:p>
          <a:p>
            <a:pPr marL="518160" indent="-235585">
              <a:spcAft>
                <a:spcPts val="1500"/>
              </a:spcAft>
              <a:buClr>
                <a:schemeClr val="bg1"/>
              </a:buClr>
              <a:buFont typeface="Arial" panose="020B0604020202020204" pitchFamily="34" charset="0"/>
              <a:buChar char="•"/>
            </a:pPr>
            <a:r>
              <a:rPr lang="en-US">
                <a:solidFill>
                  <a:schemeClr val="bg1"/>
                </a:solidFill>
              </a:rPr>
              <a:t>Serve the </a:t>
            </a:r>
            <a:r>
              <a:rPr lang="en-US" b="1">
                <a:solidFill>
                  <a:schemeClr val="bg1"/>
                </a:solidFill>
              </a:rPr>
              <a:t>top 10 automotive </a:t>
            </a:r>
            <a:r>
              <a:rPr lang="en-US">
                <a:solidFill>
                  <a:schemeClr val="bg1"/>
                </a:solidFill>
              </a:rPr>
              <a:t>companies worldwide</a:t>
            </a:r>
            <a:endParaRPr lang="en-US" b="1">
              <a:solidFill>
                <a:schemeClr val="bg1"/>
              </a:solidFill>
              <a:latin typeface="+mj-lt"/>
              <a:cs typeface="Arial"/>
            </a:endParaRPr>
          </a:p>
          <a:p>
            <a:pPr marL="518160" indent="-235585">
              <a:spcAft>
                <a:spcPts val="1500"/>
              </a:spcAft>
              <a:buClr>
                <a:schemeClr val="bg1"/>
              </a:buClr>
              <a:buFont typeface="Arial" panose="020B0604020202020204" pitchFamily="34" charset="0"/>
              <a:buChar char="•"/>
            </a:pPr>
            <a:r>
              <a:rPr lang="en-US">
                <a:solidFill>
                  <a:schemeClr val="bg1"/>
                </a:solidFill>
                <a:latin typeface="+mj-lt"/>
              </a:rPr>
              <a:t>Apply </a:t>
            </a:r>
            <a:r>
              <a:rPr lang="en-US" b="1">
                <a:solidFill>
                  <a:schemeClr val="bg1"/>
                </a:solidFill>
                <a:latin typeface="+mj-lt"/>
              </a:rPr>
              <a:t>45+ years </a:t>
            </a:r>
            <a:r>
              <a:rPr lang="en-US">
                <a:solidFill>
                  <a:schemeClr val="bg1"/>
                </a:solidFill>
                <a:latin typeface="+mj-lt"/>
              </a:rPr>
              <a:t>of </a:t>
            </a:r>
            <a:r>
              <a:rPr lang="en-US" b="1">
                <a:solidFill>
                  <a:schemeClr val="bg1"/>
                </a:solidFill>
                <a:latin typeface="+mj-lt"/>
              </a:rPr>
              <a:t>applications experience</a:t>
            </a:r>
            <a:endParaRPr lang="en-US" b="1">
              <a:solidFill>
                <a:schemeClr val="bg1"/>
              </a:solidFill>
              <a:latin typeface="+mj-lt"/>
              <a:cs typeface="Arial"/>
            </a:endParaRPr>
          </a:p>
          <a:p>
            <a:pPr marL="518160" indent="-235585">
              <a:spcAft>
                <a:spcPts val="1500"/>
              </a:spcAft>
              <a:buClr>
                <a:schemeClr val="bg1"/>
              </a:buClr>
              <a:buFont typeface="Arial" panose="020B0604020202020204" pitchFamily="34" charset="0"/>
              <a:buChar char="•"/>
            </a:pPr>
            <a:r>
              <a:rPr lang="en-US">
                <a:solidFill>
                  <a:schemeClr val="bg1"/>
                </a:solidFill>
              </a:rPr>
              <a:t>Support</a:t>
            </a:r>
            <a:r>
              <a:rPr lang="en-US" b="1">
                <a:solidFill>
                  <a:schemeClr val="bg1"/>
                </a:solidFill>
              </a:rPr>
              <a:t> 4+ million end users </a:t>
            </a:r>
            <a:r>
              <a:rPr lang="en-US">
                <a:solidFill>
                  <a:schemeClr val="bg1"/>
                </a:solidFill>
              </a:rPr>
              <a:t>and</a:t>
            </a:r>
            <a:r>
              <a:rPr lang="en-US" b="1">
                <a:solidFill>
                  <a:schemeClr val="bg1"/>
                </a:solidFill>
              </a:rPr>
              <a:t> 11+ million service desk </a:t>
            </a:r>
            <a:r>
              <a:rPr lang="en-US">
                <a:solidFill>
                  <a:schemeClr val="bg1"/>
                </a:solidFill>
              </a:rPr>
              <a:t>contacts</a:t>
            </a:r>
            <a:r>
              <a:rPr lang="en-US" b="1">
                <a:solidFill>
                  <a:schemeClr val="bg1"/>
                </a:solidFill>
              </a:rPr>
              <a:t> </a:t>
            </a:r>
            <a:r>
              <a:rPr lang="en-US">
                <a:solidFill>
                  <a:schemeClr val="bg1"/>
                </a:solidFill>
              </a:rPr>
              <a:t>annually</a:t>
            </a:r>
            <a:endParaRPr lang="en-US">
              <a:solidFill>
                <a:schemeClr val="bg1"/>
              </a:solidFill>
              <a:cs typeface="Arial"/>
            </a:endParaRPr>
          </a:p>
        </p:txBody>
      </p:sp>
      <p:sp>
        <p:nvSpPr>
          <p:cNvPr id="8" name="Arrow: Pentagon 7">
            <a:extLst>
              <a:ext uri="{FF2B5EF4-FFF2-40B4-BE49-F238E27FC236}">
                <a16:creationId xmlns:a16="http://schemas.microsoft.com/office/drawing/2014/main" id="{1CE7A7A9-F04D-45BD-81C8-0E0C2A6246A3}"/>
              </a:ext>
            </a:extLst>
          </p:cNvPr>
          <p:cNvSpPr/>
          <p:nvPr/>
        </p:nvSpPr>
        <p:spPr>
          <a:xfrm>
            <a:off x="-2" y="1380220"/>
            <a:ext cx="4996122" cy="4639580"/>
          </a:xfrm>
          <a:prstGeom prst="homePlate">
            <a:avLst>
              <a:gd name="adj" fmla="val 18024"/>
            </a:avLst>
          </a:prstGeom>
          <a:gradFill>
            <a:gsLst>
              <a:gs pos="100000">
                <a:schemeClr val="bg1"/>
              </a:gs>
              <a:gs pos="0">
                <a:schemeClr val="bg1">
                  <a:lumMod val="95000"/>
                  <a:alpha val="85000"/>
                </a:schemeClr>
              </a:gs>
            </a:gsLst>
            <a:lin ang="0" scaled="0"/>
          </a:gra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Picture 8">
            <a:extLst>
              <a:ext uri="{FF2B5EF4-FFF2-40B4-BE49-F238E27FC236}">
                <a16:creationId xmlns:a16="http://schemas.microsoft.com/office/drawing/2014/main" id="{0183BEF6-0D21-476D-8587-24B4702C31E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14747" y="2300604"/>
            <a:ext cx="1366208" cy="49426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DA4E36D7-F6B9-4552-8050-0A0A39DD1845}"/>
              </a:ext>
            </a:extLst>
          </p:cNvPr>
          <p:cNvGrpSpPr/>
          <p:nvPr/>
        </p:nvGrpSpPr>
        <p:grpSpPr>
          <a:xfrm>
            <a:off x="314747" y="4080663"/>
            <a:ext cx="1554351" cy="225631"/>
            <a:chOff x="494457" y="2778263"/>
            <a:chExt cx="1554351" cy="225631"/>
          </a:xfrm>
        </p:grpSpPr>
        <p:sp>
          <p:nvSpPr>
            <p:cNvPr id="12" name="Freeform 13">
              <a:extLst>
                <a:ext uri="{FF2B5EF4-FFF2-40B4-BE49-F238E27FC236}">
                  <a16:creationId xmlns:a16="http://schemas.microsoft.com/office/drawing/2014/main" id="{45B7C60A-592E-4D3B-865E-EA3A1A06CE25}"/>
                </a:ext>
              </a:extLst>
            </p:cNvPr>
            <p:cNvSpPr>
              <a:spLocks noEditPoints="1"/>
            </p:cNvSpPr>
            <p:nvPr/>
          </p:nvSpPr>
          <p:spPr bwMode="auto">
            <a:xfrm>
              <a:off x="1419964" y="2780352"/>
              <a:ext cx="211007" cy="220409"/>
            </a:xfrm>
            <a:custGeom>
              <a:avLst/>
              <a:gdLst>
                <a:gd name="T0" fmla="*/ 230 w 349"/>
                <a:gd name="T1" fmla="*/ 0 h 364"/>
                <a:gd name="T2" fmla="*/ 20 w 349"/>
                <a:gd name="T3" fmla="*/ 0 h 364"/>
                <a:gd name="T4" fmla="*/ 20 w 349"/>
                <a:gd name="T5" fmla="*/ 77 h 364"/>
                <a:gd name="T6" fmla="*/ 225 w 349"/>
                <a:gd name="T7" fmla="*/ 77 h 364"/>
                <a:gd name="T8" fmla="*/ 267 w 349"/>
                <a:gd name="T9" fmla="*/ 126 h 364"/>
                <a:gd name="T10" fmla="*/ 267 w 349"/>
                <a:gd name="T11" fmla="*/ 139 h 364"/>
                <a:gd name="T12" fmla="*/ 97 w 349"/>
                <a:gd name="T13" fmla="*/ 139 h 364"/>
                <a:gd name="T14" fmla="*/ 0 w 349"/>
                <a:gd name="T15" fmla="*/ 243 h 364"/>
                <a:gd name="T16" fmla="*/ 0 w 349"/>
                <a:gd name="T17" fmla="*/ 260 h 364"/>
                <a:gd name="T18" fmla="*/ 100 w 349"/>
                <a:gd name="T19" fmla="*/ 364 h 364"/>
                <a:gd name="T20" fmla="*/ 349 w 349"/>
                <a:gd name="T21" fmla="*/ 364 h 364"/>
                <a:gd name="T22" fmla="*/ 349 w 349"/>
                <a:gd name="T23" fmla="*/ 125 h 364"/>
                <a:gd name="T24" fmla="*/ 230 w 349"/>
                <a:gd name="T25" fmla="*/ 0 h 364"/>
                <a:gd name="T26" fmla="*/ 109 w 349"/>
                <a:gd name="T27" fmla="*/ 287 h 364"/>
                <a:gd name="T28" fmla="*/ 82 w 349"/>
                <a:gd name="T29" fmla="*/ 249 h 364"/>
                <a:gd name="T30" fmla="*/ 109 w 349"/>
                <a:gd name="T31" fmla="*/ 212 h 364"/>
                <a:gd name="T32" fmla="*/ 267 w 349"/>
                <a:gd name="T33" fmla="*/ 212 h 364"/>
                <a:gd name="T34" fmla="*/ 267 w 349"/>
                <a:gd name="T35" fmla="*/ 287 h 364"/>
                <a:gd name="T36" fmla="*/ 109 w 349"/>
                <a:gd name="T37" fmla="*/ 28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9" h="364">
                  <a:moveTo>
                    <a:pt x="230" y="0"/>
                  </a:moveTo>
                  <a:cubicBezTo>
                    <a:pt x="20" y="0"/>
                    <a:pt x="20" y="0"/>
                    <a:pt x="20" y="0"/>
                  </a:cubicBezTo>
                  <a:cubicBezTo>
                    <a:pt x="20" y="77"/>
                    <a:pt x="20" y="77"/>
                    <a:pt x="20" y="77"/>
                  </a:cubicBezTo>
                  <a:cubicBezTo>
                    <a:pt x="225" y="77"/>
                    <a:pt x="225" y="77"/>
                    <a:pt x="225" y="77"/>
                  </a:cubicBezTo>
                  <a:cubicBezTo>
                    <a:pt x="255" y="77"/>
                    <a:pt x="267" y="91"/>
                    <a:pt x="267" y="126"/>
                  </a:cubicBezTo>
                  <a:cubicBezTo>
                    <a:pt x="267" y="139"/>
                    <a:pt x="267" y="139"/>
                    <a:pt x="267" y="139"/>
                  </a:cubicBezTo>
                  <a:cubicBezTo>
                    <a:pt x="97" y="139"/>
                    <a:pt x="97" y="139"/>
                    <a:pt x="97" y="139"/>
                  </a:cubicBezTo>
                  <a:cubicBezTo>
                    <a:pt x="32" y="139"/>
                    <a:pt x="0" y="171"/>
                    <a:pt x="0" y="243"/>
                  </a:cubicBezTo>
                  <a:cubicBezTo>
                    <a:pt x="0" y="260"/>
                    <a:pt x="0" y="260"/>
                    <a:pt x="0" y="260"/>
                  </a:cubicBezTo>
                  <a:cubicBezTo>
                    <a:pt x="0" y="335"/>
                    <a:pt x="33" y="364"/>
                    <a:pt x="100" y="364"/>
                  </a:cubicBezTo>
                  <a:cubicBezTo>
                    <a:pt x="349" y="364"/>
                    <a:pt x="349" y="364"/>
                    <a:pt x="349" y="364"/>
                  </a:cubicBezTo>
                  <a:cubicBezTo>
                    <a:pt x="349" y="125"/>
                    <a:pt x="349" y="125"/>
                    <a:pt x="349" y="125"/>
                  </a:cubicBezTo>
                  <a:cubicBezTo>
                    <a:pt x="349" y="33"/>
                    <a:pt x="319" y="0"/>
                    <a:pt x="230" y="0"/>
                  </a:cubicBezTo>
                  <a:moveTo>
                    <a:pt x="109" y="287"/>
                  </a:moveTo>
                  <a:cubicBezTo>
                    <a:pt x="96" y="287"/>
                    <a:pt x="82" y="280"/>
                    <a:pt x="82" y="249"/>
                  </a:cubicBezTo>
                  <a:cubicBezTo>
                    <a:pt x="82" y="218"/>
                    <a:pt x="96" y="212"/>
                    <a:pt x="109" y="212"/>
                  </a:cubicBezTo>
                  <a:cubicBezTo>
                    <a:pt x="267" y="212"/>
                    <a:pt x="267" y="212"/>
                    <a:pt x="267" y="212"/>
                  </a:cubicBezTo>
                  <a:cubicBezTo>
                    <a:pt x="267" y="287"/>
                    <a:pt x="267" y="287"/>
                    <a:pt x="267" y="287"/>
                  </a:cubicBezTo>
                  <a:lnTo>
                    <a:pt x="109" y="28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1DF063B5-4727-4628-8857-B43DC0CF7251}"/>
                </a:ext>
              </a:extLst>
            </p:cNvPr>
            <p:cNvSpPr>
              <a:spLocks noEditPoints="1"/>
            </p:cNvSpPr>
            <p:nvPr/>
          </p:nvSpPr>
          <p:spPr bwMode="auto">
            <a:xfrm>
              <a:off x="1838845" y="2780352"/>
              <a:ext cx="209963" cy="220409"/>
            </a:xfrm>
            <a:custGeom>
              <a:avLst/>
              <a:gdLst>
                <a:gd name="T0" fmla="*/ 230 w 349"/>
                <a:gd name="T1" fmla="*/ 0 h 364"/>
                <a:gd name="T2" fmla="*/ 20 w 349"/>
                <a:gd name="T3" fmla="*/ 0 h 364"/>
                <a:gd name="T4" fmla="*/ 20 w 349"/>
                <a:gd name="T5" fmla="*/ 77 h 364"/>
                <a:gd name="T6" fmla="*/ 225 w 349"/>
                <a:gd name="T7" fmla="*/ 77 h 364"/>
                <a:gd name="T8" fmla="*/ 267 w 349"/>
                <a:gd name="T9" fmla="*/ 126 h 364"/>
                <a:gd name="T10" fmla="*/ 267 w 349"/>
                <a:gd name="T11" fmla="*/ 139 h 364"/>
                <a:gd name="T12" fmla="*/ 97 w 349"/>
                <a:gd name="T13" fmla="*/ 139 h 364"/>
                <a:gd name="T14" fmla="*/ 0 w 349"/>
                <a:gd name="T15" fmla="*/ 243 h 364"/>
                <a:gd name="T16" fmla="*/ 0 w 349"/>
                <a:gd name="T17" fmla="*/ 260 h 364"/>
                <a:gd name="T18" fmla="*/ 100 w 349"/>
                <a:gd name="T19" fmla="*/ 364 h 364"/>
                <a:gd name="T20" fmla="*/ 349 w 349"/>
                <a:gd name="T21" fmla="*/ 364 h 364"/>
                <a:gd name="T22" fmla="*/ 349 w 349"/>
                <a:gd name="T23" fmla="*/ 125 h 364"/>
                <a:gd name="T24" fmla="*/ 230 w 349"/>
                <a:gd name="T25" fmla="*/ 0 h 364"/>
                <a:gd name="T26" fmla="*/ 109 w 349"/>
                <a:gd name="T27" fmla="*/ 287 h 364"/>
                <a:gd name="T28" fmla="*/ 82 w 349"/>
                <a:gd name="T29" fmla="*/ 249 h 364"/>
                <a:gd name="T30" fmla="*/ 109 w 349"/>
                <a:gd name="T31" fmla="*/ 212 h 364"/>
                <a:gd name="T32" fmla="*/ 267 w 349"/>
                <a:gd name="T33" fmla="*/ 212 h 364"/>
                <a:gd name="T34" fmla="*/ 267 w 349"/>
                <a:gd name="T35" fmla="*/ 287 h 364"/>
                <a:gd name="T36" fmla="*/ 109 w 349"/>
                <a:gd name="T37" fmla="*/ 28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9" h="364">
                  <a:moveTo>
                    <a:pt x="230" y="0"/>
                  </a:moveTo>
                  <a:cubicBezTo>
                    <a:pt x="20" y="0"/>
                    <a:pt x="20" y="0"/>
                    <a:pt x="20" y="0"/>
                  </a:cubicBezTo>
                  <a:cubicBezTo>
                    <a:pt x="20" y="77"/>
                    <a:pt x="20" y="77"/>
                    <a:pt x="20" y="77"/>
                  </a:cubicBezTo>
                  <a:cubicBezTo>
                    <a:pt x="225" y="77"/>
                    <a:pt x="225" y="77"/>
                    <a:pt x="225" y="77"/>
                  </a:cubicBezTo>
                  <a:cubicBezTo>
                    <a:pt x="255" y="77"/>
                    <a:pt x="267" y="91"/>
                    <a:pt x="267" y="126"/>
                  </a:cubicBezTo>
                  <a:cubicBezTo>
                    <a:pt x="267" y="139"/>
                    <a:pt x="267" y="139"/>
                    <a:pt x="267" y="139"/>
                  </a:cubicBezTo>
                  <a:cubicBezTo>
                    <a:pt x="97" y="139"/>
                    <a:pt x="97" y="139"/>
                    <a:pt x="97" y="139"/>
                  </a:cubicBezTo>
                  <a:cubicBezTo>
                    <a:pt x="32" y="139"/>
                    <a:pt x="0" y="171"/>
                    <a:pt x="0" y="243"/>
                  </a:cubicBezTo>
                  <a:cubicBezTo>
                    <a:pt x="0" y="260"/>
                    <a:pt x="0" y="260"/>
                    <a:pt x="0" y="260"/>
                  </a:cubicBezTo>
                  <a:cubicBezTo>
                    <a:pt x="0" y="335"/>
                    <a:pt x="33" y="364"/>
                    <a:pt x="100" y="364"/>
                  </a:cubicBezTo>
                  <a:cubicBezTo>
                    <a:pt x="349" y="364"/>
                    <a:pt x="349" y="364"/>
                    <a:pt x="349" y="364"/>
                  </a:cubicBezTo>
                  <a:cubicBezTo>
                    <a:pt x="349" y="125"/>
                    <a:pt x="349" y="125"/>
                    <a:pt x="349" y="125"/>
                  </a:cubicBezTo>
                  <a:cubicBezTo>
                    <a:pt x="349" y="33"/>
                    <a:pt x="319" y="0"/>
                    <a:pt x="230" y="0"/>
                  </a:cubicBezTo>
                  <a:moveTo>
                    <a:pt x="109" y="287"/>
                  </a:moveTo>
                  <a:cubicBezTo>
                    <a:pt x="96" y="287"/>
                    <a:pt x="82" y="280"/>
                    <a:pt x="82" y="249"/>
                  </a:cubicBezTo>
                  <a:cubicBezTo>
                    <a:pt x="82" y="218"/>
                    <a:pt x="96" y="212"/>
                    <a:pt x="109" y="212"/>
                  </a:cubicBezTo>
                  <a:cubicBezTo>
                    <a:pt x="267" y="212"/>
                    <a:pt x="267" y="212"/>
                    <a:pt x="267" y="212"/>
                  </a:cubicBezTo>
                  <a:cubicBezTo>
                    <a:pt x="267" y="287"/>
                    <a:pt x="267" y="287"/>
                    <a:pt x="267" y="287"/>
                  </a:cubicBezTo>
                  <a:lnTo>
                    <a:pt x="109" y="28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5">
              <a:extLst>
                <a:ext uri="{FF2B5EF4-FFF2-40B4-BE49-F238E27FC236}">
                  <a16:creationId xmlns:a16="http://schemas.microsoft.com/office/drawing/2014/main" id="{DA4EA0E5-050D-44A8-9080-44567FBDBCF4}"/>
                </a:ext>
              </a:extLst>
            </p:cNvPr>
            <p:cNvSpPr>
              <a:spLocks/>
            </p:cNvSpPr>
            <p:nvPr/>
          </p:nvSpPr>
          <p:spPr bwMode="auto">
            <a:xfrm>
              <a:off x="938408" y="2780352"/>
              <a:ext cx="193250" cy="220409"/>
            </a:xfrm>
            <a:custGeom>
              <a:avLst/>
              <a:gdLst>
                <a:gd name="T0" fmla="*/ 0 w 185"/>
                <a:gd name="T1" fmla="*/ 0 h 211"/>
                <a:gd name="T2" fmla="*/ 0 w 185"/>
                <a:gd name="T3" fmla="*/ 45 h 211"/>
                <a:gd name="T4" fmla="*/ 68 w 185"/>
                <a:gd name="T5" fmla="*/ 45 h 211"/>
                <a:gd name="T6" fmla="*/ 68 w 185"/>
                <a:gd name="T7" fmla="*/ 211 h 211"/>
                <a:gd name="T8" fmla="*/ 117 w 185"/>
                <a:gd name="T9" fmla="*/ 211 h 211"/>
                <a:gd name="T10" fmla="*/ 117 w 185"/>
                <a:gd name="T11" fmla="*/ 45 h 211"/>
                <a:gd name="T12" fmla="*/ 185 w 185"/>
                <a:gd name="T13" fmla="*/ 45 h 211"/>
                <a:gd name="T14" fmla="*/ 185 w 185"/>
                <a:gd name="T15" fmla="*/ 0 h 211"/>
                <a:gd name="T16" fmla="*/ 0 w 185"/>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211">
                  <a:moveTo>
                    <a:pt x="0" y="0"/>
                  </a:moveTo>
                  <a:lnTo>
                    <a:pt x="0" y="45"/>
                  </a:lnTo>
                  <a:lnTo>
                    <a:pt x="68" y="45"/>
                  </a:lnTo>
                  <a:lnTo>
                    <a:pt x="68" y="211"/>
                  </a:lnTo>
                  <a:lnTo>
                    <a:pt x="117" y="211"/>
                  </a:lnTo>
                  <a:lnTo>
                    <a:pt x="117" y="45"/>
                  </a:lnTo>
                  <a:lnTo>
                    <a:pt x="185" y="45"/>
                  </a:lnTo>
                  <a:lnTo>
                    <a:pt x="185"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6">
              <a:extLst>
                <a:ext uri="{FF2B5EF4-FFF2-40B4-BE49-F238E27FC236}">
                  <a16:creationId xmlns:a16="http://schemas.microsoft.com/office/drawing/2014/main" id="{6102E675-7049-47C4-BE71-578059EB1583}"/>
                </a:ext>
              </a:extLst>
            </p:cNvPr>
            <p:cNvSpPr>
              <a:spLocks/>
            </p:cNvSpPr>
            <p:nvPr/>
          </p:nvSpPr>
          <p:spPr bwMode="auto">
            <a:xfrm>
              <a:off x="1641417" y="2780352"/>
              <a:ext cx="192205" cy="220409"/>
            </a:xfrm>
            <a:custGeom>
              <a:avLst/>
              <a:gdLst>
                <a:gd name="T0" fmla="*/ 0 w 184"/>
                <a:gd name="T1" fmla="*/ 0 h 211"/>
                <a:gd name="T2" fmla="*/ 0 w 184"/>
                <a:gd name="T3" fmla="*/ 45 h 211"/>
                <a:gd name="T4" fmla="*/ 68 w 184"/>
                <a:gd name="T5" fmla="*/ 45 h 211"/>
                <a:gd name="T6" fmla="*/ 68 w 184"/>
                <a:gd name="T7" fmla="*/ 211 h 211"/>
                <a:gd name="T8" fmla="*/ 116 w 184"/>
                <a:gd name="T9" fmla="*/ 211 h 211"/>
                <a:gd name="T10" fmla="*/ 116 w 184"/>
                <a:gd name="T11" fmla="*/ 45 h 211"/>
                <a:gd name="T12" fmla="*/ 184 w 184"/>
                <a:gd name="T13" fmla="*/ 45 h 211"/>
                <a:gd name="T14" fmla="*/ 184 w 184"/>
                <a:gd name="T15" fmla="*/ 0 h 211"/>
                <a:gd name="T16" fmla="*/ 0 w 184"/>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1">
                  <a:moveTo>
                    <a:pt x="0" y="0"/>
                  </a:moveTo>
                  <a:lnTo>
                    <a:pt x="0" y="45"/>
                  </a:lnTo>
                  <a:lnTo>
                    <a:pt x="68" y="45"/>
                  </a:lnTo>
                  <a:lnTo>
                    <a:pt x="68" y="211"/>
                  </a:lnTo>
                  <a:lnTo>
                    <a:pt x="116" y="211"/>
                  </a:lnTo>
                  <a:lnTo>
                    <a:pt x="116" y="45"/>
                  </a:lnTo>
                  <a:lnTo>
                    <a:pt x="184" y="45"/>
                  </a:lnTo>
                  <a:lnTo>
                    <a:pt x="184"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7">
              <a:extLst>
                <a:ext uri="{FF2B5EF4-FFF2-40B4-BE49-F238E27FC236}">
                  <a16:creationId xmlns:a16="http://schemas.microsoft.com/office/drawing/2014/main" id="{BBE5D8BC-5AC4-4D94-9D4E-B5C990FAD22C}"/>
                </a:ext>
              </a:extLst>
            </p:cNvPr>
            <p:cNvSpPr>
              <a:spLocks noEditPoints="1"/>
            </p:cNvSpPr>
            <p:nvPr/>
          </p:nvSpPr>
          <p:spPr bwMode="auto">
            <a:xfrm>
              <a:off x="1192243" y="2780352"/>
              <a:ext cx="207874" cy="220409"/>
            </a:xfrm>
            <a:custGeom>
              <a:avLst/>
              <a:gdLst>
                <a:gd name="T0" fmla="*/ 345 w 345"/>
                <a:gd name="T1" fmla="*/ 237 h 364"/>
                <a:gd name="T2" fmla="*/ 345 w 345"/>
                <a:gd name="T3" fmla="*/ 128 h 364"/>
                <a:gd name="T4" fmla="*/ 224 w 345"/>
                <a:gd name="T5" fmla="*/ 0 h 364"/>
                <a:gd name="T6" fmla="*/ 0 w 345"/>
                <a:gd name="T7" fmla="*/ 0 h 364"/>
                <a:gd name="T8" fmla="*/ 0 w 345"/>
                <a:gd name="T9" fmla="*/ 364 h 364"/>
                <a:gd name="T10" fmla="*/ 228 w 345"/>
                <a:gd name="T11" fmla="*/ 364 h 364"/>
                <a:gd name="T12" fmla="*/ 345 w 345"/>
                <a:gd name="T13" fmla="*/ 237 h 364"/>
                <a:gd name="T14" fmla="*/ 260 w 345"/>
                <a:gd name="T15" fmla="*/ 238 h 364"/>
                <a:gd name="T16" fmla="*/ 218 w 345"/>
                <a:gd name="T17" fmla="*/ 287 h 364"/>
                <a:gd name="T18" fmla="*/ 84 w 345"/>
                <a:gd name="T19" fmla="*/ 287 h 364"/>
                <a:gd name="T20" fmla="*/ 84 w 345"/>
                <a:gd name="T21" fmla="*/ 78 h 364"/>
                <a:gd name="T22" fmla="*/ 218 w 345"/>
                <a:gd name="T23" fmla="*/ 78 h 364"/>
                <a:gd name="T24" fmla="*/ 260 w 345"/>
                <a:gd name="T25" fmla="*/ 126 h 364"/>
                <a:gd name="T26" fmla="*/ 260 w 345"/>
                <a:gd name="T27" fmla="*/ 23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64">
                  <a:moveTo>
                    <a:pt x="345" y="237"/>
                  </a:moveTo>
                  <a:cubicBezTo>
                    <a:pt x="345" y="128"/>
                    <a:pt x="345" y="128"/>
                    <a:pt x="345" y="128"/>
                  </a:cubicBezTo>
                  <a:cubicBezTo>
                    <a:pt x="345" y="33"/>
                    <a:pt x="308" y="0"/>
                    <a:pt x="224" y="0"/>
                  </a:cubicBezTo>
                  <a:cubicBezTo>
                    <a:pt x="0" y="0"/>
                    <a:pt x="0" y="0"/>
                    <a:pt x="0" y="0"/>
                  </a:cubicBezTo>
                  <a:cubicBezTo>
                    <a:pt x="0" y="364"/>
                    <a:pt x="0" y="364"/>
                    <a:pt x="0" y="364"/>
                  </a:cubicBezTo>
                  <a:cubicBezTo>
                    <a:pt x="228" y="364"/>
                    <a:pt x="228" y="364"/>
                    <a:pt x="228" y="364"/>
                  </a:cubicBezTo>
                  <a:cubicBezTo>
                    <a:pt x="317" y="364"/>
                    <a:pt x="345" y="320"/>
                    <a:pt x="345" y="237"/>
                  </a:cubicBezTo>
                  <a:moveTo>
                    <a:pt x="260" y="238"/>
                  </a:moveTo>
                  <a:cubicBezTo>
                    <a:pt x="260" y="273"/>
                    <a:pt x="248" y="287"/>
                    <a:pt x="218" y="287"/>
                  </a:cubicBezTo>
                  <a:cubicBezTo>
                    <a:pt x="84" y="287"/>
                    <a:pt x="84" y="287"/>
                    <a:pt x="84" y="287"/>
                  </a:cubicBezTo>
                  <a:cubicBezTo>
                    <a:pt x="84" y="78"/>
                    <a:pt x="84" y="78"/>
                    <a:pt x="84" y="78"/>
                  </a:cubicBezTo>
                  <a:cubicBezTo>
                    <a:pt x="218" y="78"/>
                    <a:pt x="218" y="78"/>
                    <a:pt x="218" y="78"/>
                  </a:cubicBezTo>
                  <a:cubicBezTo>
                    <a:pt x="248" y="78"/>
                    <a:pt x="260" y="91"/>
                    <a:pt x="260" y="126"/>
                  </a:cubicBezTo>
                  <a:lnTo>
                    <a:pt x="260" y="2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8">
              <a:extLst>
                <a:ext uri="{FF2B5EF4-FFF2-40B4-BE49-F238E27FC236}">
                  <a16:creationId xmlns:a16="http://schemas.microsoft.com/office/drawing/2014/main" id="{FEA653B1-1F75-443B-9C8C-A8A3DF4E6953}"/>
                </a:ext>
              </a:extLst>
            </p:cNvPr>
            <p:cNvSpPr>
              <a:spLocks/>
            </p:cNvSpPr>
            <p:nvPr/>
          </p:nvSpPr>
          <p:spPr bwMode="auto">
            <a:xfrm>
              <a:off x="494457" y="2778263"/>
              <a:ext cx="218320" cy="225631"/>
            </a:xfrm>
            <a:custGeom>
              <a:avLst/>
              <a:gdLst>
                <a:gd name="T0" fmla="*/ 273 w 363"/>
                <a:gd name="T1" fmla="*/ 282 h 373"/>
                <a:gd name="T2" fmla="*/ 146 w 363"/>
                <a:gd name="T3" fmla="*/ 42 h 373"/>
                <a:gd name="T4" fmla="*/ 74 w 363"/>
                <a:gd name="T5" fmla="*/ 0 h 373"/>
                <a:gd name="T6" fmla="*/ 0 w 363"/>
                <a:gd name="T7" fmla="*/ 96 h 373"/>
                <a:gd name="T8" fmla="*/ 0 w 363"/>
                <a:gd name="T9" fmla="*/ 369 h 373"/>
                <a:gd name="T10" fmla="*/ 82 w 363"/>
                <a:gd name="T11" fmla="*/ 369 h 373"/>
                <a:gd name="T12" fmla="*/ 82 w 363"/>
                <a:gd name="T13" fmla="*/ 142 h 373"/>
                <a:gd name="T14" fmla="*/ 81 w 363"/>
                <a:gd name="T15" fmla="*/ 96 h 373"/>
                <a:gd name="T16" fmla="*/ 83 w 363"/>
                <a:gd name="T17" fmla="*/ 87 h 373"/>
                <a:gd name="T18" fmla="*/ 89 w 363"/>
                <a:gd name="T19" fmla="*/ 91 h 373"/>
                <a:gd name="T20" fmla="*/ 217 w 363"/>
                <a:gd name="T21" fmla="*/ 331 h 373"/>
                <a:gd name="T22" fmla="*/ 288 w 363"/>
                <a:gd name="T23" fmla="*/ 373 h 373"/>
                <a:gd name="T24" fmla="*/ 363 w 363"/>
                <a:gd name="T25" fmla="*/ 276 h 373"/>
                <a:gd name="T26" fmla="*/ 363 w 363"/>
                <a:gd name="T27" fmla="*/ 4 h 373"/>
                <a:gd name="T28" fmla="*/ 280 w 363"/>
                <a:gd name="T29" fmla="*/ 4 h 373"/>
                <a:gd name="T30" fmla="*/ 280 w 363"/>
                <a:gd name="T31" fmla="*/ 231 h 373"/>
                <a:gd name="T32" fmla="*/ 282 w 363"/>
                <a:gd name="T33" fmla="*/ 277 h 373"/>
                <a:gd name="T34" fmla="*/ 279 w 363"/>
                <a:gd name="T35" fmla="*/ 286 h 373"/>
                <a:gd name="T36" fmla="*/ 273 w 363"/>
                <a:gd name="T37" fmla="*/ 28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3" h="373">
                  <a:moveTo>
                    <a:pt x="273" y="282"/>
                  </a:moveTo>
                  <a:cubicBezTo>
                    <a:pt x="271" y="278"/>
                    <a:pt x="160" y="63"/>
                    <a:pt x="146" y="42"/>
                  </a:cubicBezTo>
                  <a:cubicBezTo>
                    <a:pt x="130" y="17"/>
                    <a:pt x="111" y="0"/>
                    <a:pt x="74" y="0"/>
                  </a:cubicBezTo>
                  <a:cubicBezTo>
                    <a:pt x="40" y="0"/>
                    <a:pt x="0" y="15"/>
                    <a:pt x="0" y="96"/>
                  </a:cubicBezTo>
                  <a:cubicBezTo>
                    <a:pt x="0" y="369"/>
                    <a:pt x="0" y="369"/>
                    <a:pt x="0" y="369"/>
                  </a:cubicBezTo>
                  <a:cubicBezTo>
                    <a:pt x="82" y="369"/>
                    <a:pt x="82" y="369"/>
                    <a:pt x="82" y="369"/>
                  </a:cubicBezTo>
                  <a:cubicBezTo>
                    <a:pt x="82" y="142"/>
                    <a:pt x="82" y="142"/>
                    <a:pt x="82" y="142"/>
                  </a:cubicBezTo>
                  <a:cubicBezTo>
                    <a:pt x="82" y="125"/>
                    <a:pt x="81" y="101"/>
                    <a:pt x="81" y="96"/>
                  </a:cubicBezTo>
                  <a:cubicBezTo>
                    <a:pt x="81" y="92"/>
                    <a:pt x="81" y="88"/>
                    <a:pt x="83" y="87"/>
                  </a:cubicBezTo>
                  <a:cubicBezTo>
                    <a:pt x="85" y="86"/>
                    <a:pt x="88" y="88"/>
                    <a:pt x="89" y="91"/>
                  </a:cubicBezTo>
                  <a:cubicBezTo>
                    <a:pt x="91" y="94"/>
                    <a:pt x="195" y="297"/>
                    <a:pt x="217" y="331"/>
                  </a:cubicBezTo>
                  <a:cubicBezTo>
                    <a:pt x="232" y="355"/>
                    <a:pt x="251" y="373"/>
                    <a:pt x="288" y="373"/>
                  </a:cubicBezTo>
                  <a:cubicBezTo>
                    <a:pt x="322" y="373"/>
                    <a:pt x="363" y="357"/>
                    <a:pt x="363" y="276"/>
                  </a:cubicBezTo>
                  <a:cubicBezTo>
                    <a:pt x="363" y="4"/>
                    <a:pt x="363" y="4"/>
                    <a:pt x="363" y="4"/>
                  </a:cubicBezTo>
                  <a:cubicBezTo>
                    <a:pt x="280" y="4"/>
                    <a:pt x="280" y="4"/>
                    <a:pt x="280" y="4"/>
                  </a:cubicBezTo>
                  <a:cubicBezTo>
                    <a:pt x="280" y="231"/>
                    <a:pt x="280" y="231"/>
                    <a:pt x="280" y="231"/>
                  </a:cubicBezTo>
                  <a:cubicBezTo>
                    <a:pt x="280" y="248"/>
                    <a:pt x="281" y="272"/>
                    <a:pt x="282" y="277"/>
                  </a:cubicBezTo>
                  <a:cubicBezTo>
                    <a:pt x="282" y="281"/>
                    <a:pt x="282" y="284"/>
                    <a:pt x="279" y="286"/>
                  </a:cubicBezTo>
                  <a:cubicBezTo>
                    <a:pt x="277" y="287"/>
                    <a:pt x="275" y="285"/>
                    <a:pt x="273" y="28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9">
              <a:extLst>
                <a:ext uri="{FF2B5EF4-FFF2-40B4-BE49-F238E27FC236}">
                  <a16:creationId xmlns:a16="http://schemas.microsoft.com/office/drawing/2014/main" id="{69B9405D-D9F7-4FB5-9690-CD462972B194}"/>
                </a:ext>
              </a:extLst>
            </p:cNvPr>
            <p:cNvSpPr>
              <a:spLocks/>
            </p:cNvSpPr>
            <p:nvPr/>
          </p:nvSpPr>
          <p:spPr bwMode="auto">
            <a:xfrm>
              <a:off x="730534" y="2780352"/>
              <a:ext cx="192205" cy="220409"/>
            </a:xfrm>
            <a:custGeom>
              <a:avLst/>
              <a:gdLst>
                <a:gd name="T0" fmla="*/ 0 w 184"/>
                <a:gd name="T1" fmla="*/ 0 h 211"/>
                <a:gd name="T2" fmla="*/ 0 w 184"/>
                <a:gd name="T3" fmla="*/ 45 h 211"/>
                <a:gd name="T4" fmla="*/ 68 w 184"/>
                <a:gd name="T5" fmla="*/ 45 h 211"/>
                <a:gd name="T6" fmla="*/ 68 w 184"/>
                <a:gd name="T7" fmla="*/ 211 h 211"/>
                <a:gd name="T8" fmla="*/ 116 w 184"/>
                <a:gd name="T9" fmla="*/ 211 h 211"/>
                <a:gd name="T10" fmla="*/ 116 w 184"/>
                <a:gd name="T11" fmla="*/ 45 h 211"/>
                <a:gd name="T12" fmla="*/ 184 w 184"/>
                <a:gd name="T13" fmla="*/ 45 h 211"/>
                <a:gd name="T14" fmla="*/ 184 w 184"/>
                <a:gd name="T15" fmla="*/ 0 h 211"/>
                <a:gd name="T16" fmla="*/ 0 w 184"/>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1">
                  <a:moveTo>
                    <a:pt x="0" y="0"/>
                  </a:moveTo>
                  <a:lnTo>
                    <a:pt x="0" y="45"/>
                  </a:lnTo>
                  <a:lnTo>
                    <a:pt x="68" y="45"/>
                  </a:lnTo>
                  <a:lnTo>
                    <a:pt x="68" y="211"/>
                  </a:lnTo>
                  <a:lnTo>
                    <a:pt x="116" y="211"/>
                  </a:lnTo>
                  <a:lnTo>
                    <a:pt x="116" y="45"/>
                  </a:lnTo>
                  <a:lnTo>
                    <a:pt x="184" y="45"/>
                  </a:lnTo>
                  <a:lnTo>
                    <a:pt x="184"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19" name="Straight Connector 18">
            <a:extLst>
              <a:ext uri="{FF2B5EF4-FFF2-40B4-BE49-F238E27FC236}">
                <a16:creationId xmlns:a16="http://schemas.microsoft.com/office/drawing/2014/main" id="{82902B89-7617-4A76-8232-CB3801F583A0}"/>
              </a:ext>
            </a:extLst>
          </p:cNvPr>
          <p:cNvCxnSpPr>
            <a:cxnSpLocks/>
          </p:cNvCxnSpPr>
          <p:nvPr/>
        </p:nvCxnSpPr>
        <p:spPr>
          <a:xfrm>
            <a:off x="-2" y="3824603"/>
            <a:ext cx="4259900" cy="0"/>
          </a:xfrm>
          <a:prstGeom prst="line">
            <a:avLst/>
          </a:prstGeom>
          <a:ln w="15875">
            <a:gradFill>
              <a:gsLst>
                <a:gs pos="100000">
                  <a:schemeClr val="bg1">
                    <a:lumMod val="95000"/>
                    <a:alpha val="0"/>
                  </a:schemeClr>
                </a:gs>
                <a:gs pos="0">
                  <a:schemeClr val="bg1"/>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8457C59-5879-4219-BA13-39157EB6BC74}"/>
              </a:ext>
            </a:extLst>
          </p:cNvPr>
          <p:cNvSpPr txBox="1"/>
          <p:nvPr/>
        </p:nvSpPr>
        <p:spPr>
          <a:xfrm>
            <a:off x="523613" y="4554106"/>
            <a:ext cx="4205668" cy="510758"/>
          </a:xfrm>
          <a:prstGeom prst="rect">
            <a:avLst/>
          </a:prstGeom>
          <a:noFill/>
        </p:spPr>
        <p:txBody>
          <a:bodyPr wrap="square" lIns="91440" tIns="45720" rIns="91440" bIns="45720" rtlCol="0" anchor="ctr" anchorCtr="0">
            <a:noAutofit/>
          </a:bodyPr>
          <a:lstStyle/>
          <a:p>
            <a:pPr>
              <a:spcBef>
                <a:spcPts val="3000"/>
              </a:spcBef>
            </a:pPr>
            <a:r>
              <a:rPr lang="en-US" sz="1400" b="1" dirty="0">
                <a:solidFill>
                  <a:schemeClr val="tx2"/>
                </a:solidFill>
              </a:rPr>
              <a:t>190,000 professionals | $30B</a:t>
            </a:r>
            <a:br>
              <a:rPr lang="en-US" sz="1400" b="1" dirty="0">
                <a:cs typeface="Arial"/>
              </a:rPr>
            </a:br>
            <a:r>
              <a:rPr lang="en-US" sz="1400" b="1" dirty="0">
                <a:solidFill>
                  <a:schemeClr val="accent2"/>
                </a:solidFill>
                <a:latin typeface="+mj-lt"/>
              </a:rPr>
              <a:t>Top 10</a:t>
            </a:r>
            <a:r>
              <a:rPr lang="en-US" sz="1400" b="1" baseline="30000" dirty="0">
                <a:solidFill>
                  <a:schemeClr val="accent2"/>
                </a:solidFill>
              </a:rPr>
              <a:t>3</a:t>
            </a:r>
            <a:r>
              <a:rPr lang="en-US" sz="1400" b="1" dirty="0">
                <a:solidFill>
                  <a:schemeClr val="accent2"/>
                </a:solidFill>
                <a:latin typeface="+mj-lt"/>
              </a:rPr>
              <a:t> global business &amp; IT services provider</a:t>
            </a:r>
            <a:br>
              <a:rPr lang="en-US" sz="1400" b="1" dirty="0">
                <a:latin typeface="+mj-lt"/>
              </a:rPr>
            </a:br>
            <a:r>
              <a:rPr lang="en-US" sz="1400" b="1" dirty="0">
                <a:solidFill>
                  <a:schemeClr val="accent2"/>
                </a:solidFill>
                <a:latin typeface="+mj-lt"/>
              </a:rPr>
              <a:t>Top 10 Most Valuable IT Services Brands</a:t>
            </a:r>
            <a:r>
              <a:rPr lang="en-US" sz="1400" b="1" baseline="30000" dirty="0">
                <a:solidFill>
                  <a:schemeClr val="accent2"/>
                </a:solidFill>
                <a:latin typeface="+mj-lt"/>
              </a:rPr>
              <a:t>4</a:t>
            </a:r>
            <a:endParaRPr lang="en-US" sz="1400" b="1" dirty="0">
              <a:solidFill>
                <a:schemeClr val="accent2"/>
              </a:solidFill>
              <a:latin typeface="+mj-lt"/>
            </a:endParaRPr>
          </a:p>
        </p:txBody>
      </p:sp>
      <p:sp>
        <p:nvSpPr>
          <p:cNvPr id="22" name="TextBox 21">
            <a:extLst>
              <a:ext uri="{FF2B5EF4-FFF2-40B4-BE49-F238E27FC236}">
                <a16:creationId xmlns:a16="http://schemas.microsoft.com/office/drawing/2014/main" id="{EC26C5A2-AAD4-42F4-B0C0-B2778B6D3FD5}"/>
              </a:ext>
            </a:extLst>
          </p:cNvPr>
          <p:cNvSpPr txBox="1"/>
          <p:nvPr/>
        </p:nvSpPr>
        <p:spPr>
          <a:xfrm>
            <a:off x="523613" y="3006492"/>
            <a:ext cx="3945151" cy="597394"/>
          </a:xfrm>
          <a:prstGeom prst="rect">
            <a:avLst/>
          </a:prstGeom>
          <a:noFill/>
        </p:spPr>
        <p:txBody>
          <a:bodyPr wrap="square" lIns="91440" tIns="45720" rIns="91440" bIns="45720" rtlCol="0" anchor="ctr" anchorCtr="0">
            <a:noAutofit/>
          </a:bodyPr>
          <a:lstStyle/>
          <a:p>
            <a:pPr>
              <a:spcBef>
                <a:spcPts val="3000"/>
              </a:spcBef>
            </a:pPr>
            <a:r>
              <a:rPr lang="en-US" sz="1400" b="1" dirty="0">
                <a:solidFill>
                  <a:schemeClr val="tx2"/>
                </a:solidFill>
                <a:latin typeface="+mj-lt"/>
              </a:rPr>
              <a:t>330,000 professionals | $108B</a:t>
            </a:r>
            <a:br>
              <a:rPr lang="en-US" sz="1400" b="1" dirty="0">
                <a:latin typeface="+mj-lt"/>
                <a:cs typeface="Arial"/>
              </a:rPr>
            </a:br>
            <a:r>
              <a:rPr lang="en-US" sz="1400" b="1" dirty="0">
                <a:solidFill>
                  <a:schemeClr val="accent2"/>
                </a:solidFill>
                <a:latin typeface="+mj-lt"/>
              </a:rPr>
              <a:t>#83</a:t>
            </a:r>
            <a:r>
              <a:rPr lang="en-US" sz="1400" b="1" dirty="0">
                <a:solidFill>
                  <a:schemeClr val="accent2"/>
                </a:solidFill>
                <a:latin typeface="+mj-lt"/>
                <a:cs typeface="Arial"/>
              </a:rPr>
              <a:t> on Fortune Global 500</a:t>
            </a:r>
            <a:r>
              <a:rPr lang="en-US" sz="1400" b="1" baseline="30000" dirty="0">
                <a:solidFill>
                  <a:schemeClr val="accent2"/>
                </a:solidFill>
              </a:rPr>
              <a:t>1</a:t>
            </a:r>
            <a:br>
              <a:rPr lang="en-US" sz="1400" b="1" dirty="0">
                <a:latin typeface="+mj-lt"/>
                <a:cs typeface="Arial"/>
              </a:rPr>
            </a:br>
            <a:r>
              <a:rPr lang="en-US" sz="1400" b="1" dirty="0">
                <a:solidFill>
                  <a:schemeClr val="accent2"/>
                </a:solidFill>
                <a:latin typeface="+mj-lt"/>
              </a:rPr>
              <a:t>#35 World’s Most Valuable Brands</a:t>
            </a:r>
            <a:r>
              <a:rPr lang="en-US" sz="400" b="1" dirty="0">
                <a:solidFill>
                  <a:schemeClr val="accent2"/>
                </a:solidFill>
                <a:latin typeface="+mj-lt"/>
              </a:rPr>
              <a:t> </a:t>
            </a:r>
            <a:r>
              <a:rPr lang="en-US" sz="1400" b="1" baseline="30000" dirty="0">
                <a:solidFill>
                  <a:schemeClr val="accent2"/>
                </a:solidFill>
                <a:latin typeface="+mj-lt"/>
              </a:rPr>
              <a:t>2</a:t>
            </a:r>
          </a:p>
        </p:txBody>
      </p:sp>
      <p:sp>
        <p:nvSpPr>
          <p:cNvPr id="23" name="Rectangle 22">
            <a:extLst>
              <a:ext uri="{FF2B5EF4-FFF2-40B4-BE49-F238E27FC236}">
                <a16:creationId xmlns:a16="http://schemas.microsoft.com/office/drawing/2014/main" id="{FDF20A68-9823-419F-A6B9-4690324114FA}"/>
              </a:ext>
            </a:extLst>
          </p:cNvPr>
          <p:cNvSpPr/>
          <p:nvPr/>
        </p:nvSpPr>
        <p:spPr>
          <a:xfrm>
            <a:off x="0" y="5972004"/>
            <a:ext cx="12188824" cy="523220"/>
          </a:xfrm>
          <a:prstGeom prst="rect">
            <a:avLst/>
          </a:prstGeom>
        </p:spPr>
        <p:txBody>
          <a:bodyPr wrap="square" lIns="91440" tIns="45720" rIns="91440" bIns="45720" anchor="t">
            <a:spAutoFit/>
          </a:bodyPr>
          <a:lstStyle/>
          <a:p>
            <a:pPr algn="r"/>
            <a:r>
              <a:rPr lang="en-US" sz="700" baseline="30000" dirty="0">
                <a:solidFill>
                  <a:schemeClr val="tx1">
                    <a:lumMod val="25000"/>
                    <a:lumOff val="75000"/>
                  </a:schemeClr>
                </a:solidFill>
                <a:hlinkClick r:id="rId4">
                  <a:extLst>
                    <a:ext uri="{A12FA001-AC4F-418D-AE19-62706E023703}">
                      <ahyp:hlinkClr xmlns:ahyp="http://schemas.microsoft.com/office/drawing/2018/hyperlinkcolor" val="tx"/>
                    </a:ext>
                  </a:extLst>
                </a:hlinkClick>
              </a:rPr>
              <a:t>1</a:t>
            </a:r>
            <a:r>
              <a:rPr lang="en-US" sz="700" dirty="0">
                <a:solidFill>
                  <a:schemeClr val="tx1">
                    <a:lumMod val="25000"/>
                    <a:lumOff val="75000"/>
                  </a:schemeClr>
                </a:solidFill>
                <a:hlinkClick r:id="rId4">
                  <a:extLst>
                    <a:ext uri="{A12FA001-AC4F-418D-AE19-62706E023703}">
                      <ahyp:hlinkClr xmlns:ahyp="http://schemas.microsoft.com/office/drawing/2018/hyperlinkcolor" val="tx"/>
                    </a:ext>
                  </a:extLst>
                </a:hlinkClick>
              </a:rPr>
              <a:t>Source: Fortune Global 500 (2022)</a:t>
            </a:r>
            <a:endParaRPr lang="en-US" sz="700" dirty="0">
              <a:solidFill>
                <a:schemeClr val="tx1">
                  <a:lumMod val="25000"/>
                  <a:lumOff val="75000"/>
                </a:schemeClr>
              </a:solidFill>
            </a:endParaRPr>
          </a:p>
          <a:p>
            <a:pPr algn="r"/>
            <a:r>
              <a:rPr lang="en-US" sz="700" baseline="30000" dirty="0">
                <a:solidFill>
                  <a:schemeClr val="tx1">
                    <a:lumMod val="25000"/>
                    <a:lumOff val="75000"/>
                  </a:schemeClr>
                </a:solidFill>
                <a:latin typeface="+mj-lt"/>
                <a:hlinkClick r:id="rId5">
                  <a:extLst>
                    <a:ext uri="{A12FA001-AC4F-418D-AE19-62706E023703}">
                      <ahyp:hlinkClr xmlns:ahyp="http://schemas.microsoft.com/office/drawing/2018/hyperlinkcolor" val="tx"/>
                    </a:ext>
                  </a:extLst>
                </a:hlinkClick>
              </a:rPr>
              <a:t>2</a:t>
            </a:r>
            <a:r>
              <a:rPr lang="en-US" sz="700" dirty="0">
                <a:solidFill>
                  <a:schemeClr val="tx1">
                    <a:lumMod val="25000"/>
                    <a:lumOff val="75000"/>
                  </a:schemeClr>
                </a:solidFill>
                <a:latin typeface="+mj-lt"/>
                <a:hlinkClick r:id="rId5">
                  <a:extLst>
                    <a:ext uri="{A12FA001-AC4F-418D-AE19-62706E023703}">
                      <ahyp:hlinkClr xmlns:ahyp="http://schemas.microsoft.com/office/drawing/2018/hyperlinkcolor" val="tx"/>
                    </a:ext>
                  </a:extLst>
                </a:hlinkClick>
              </a:rPr>
              <a:t>Source: Brand Finance Global 500 (2022)</a:t>
            </a:r>
            <a:endParaRPr lang="en-US" sz="700" dirty="0">
              <a:solidFill>
                <a:schemeClr val="tx1">
                  <a:lumMod val="25000"/>
                  <a:lumOff val="75000"/>
                </a:schemeClr>
              </a:solidFill>
              <a:latin typeface="+mj-lt"/>
            </a:endParaRPr>
          </a:p>
          <a:p>
            <a:pPr algn="r"/>
            <a:r>
              <a:rPr lang="en-US" sz="700" baseline="30000" dirty="0">
                <a:solidFill>
                  <a:schemeClr val="tx1">
                    <a:lumMod val="25000"/>
                    <a:lumOff val="75000"/>
                  </a:schemeClr>
                </a:solidFill>
                <a:latin typeface="+mj-lt"/>
                <a:hlinkClick r:id="rId6">
                  <a:extLst>
                    <a:ext uri="{A12FA001-AC4F-418D-AE19-62706E023703}">
                      <ahyp:hlinkClr xmlns:ahyp="http://schemas.microsoft.com/office/drawing/2018/hyperlinkcolor" val="tx"/>
                    </a:ext>
                  </a:extLst>
                </a:hlinkClick>
              </a:rPr>
              <a:t>3</a:t>
            </a:r>
            <a:r>
              <a:rPr lang="en-US" sz="700" dirty="0">
                <a:solidFill>
                  <a:schemeClr val="tx1">
                    <a:lumMod val="25000"/>
                    <a:lumOff val="75000"/>
                  </a:schemeClr>
                </a:solidFill>
                <a:latin typeface="+mj-lt"/>
                <a:hlinkClick r:id="rId6">
                  <a:extLst>
                    <a:ext uri="{A12FA001-AC4F-418D-AE19-62706E023703}">
                      <ahyp:hlinkClr xmlns:ahyp="http://schemas.microsoft.com/office/drawing/2018/hyperlinkcolor" val="tx"/>
                    </a:ext>
                  </a:extLst>
                </a:hlinkClick>
              </a:rPr>
              <a:t>Source: Gartner, "Market Share: IT Services, 2021" published on April 8, 2022 – NTT DATA ranked at 6th place</a:t>
            </a:r>
          </a:p>
          <a:p>
            <a:pPr algn="r"/>
            <a:r>
              <a:rPr lang="en-US" sz="700" baseline="30000" dirty="0">
                <a:solidFill>
                  <a:schemeClr val="tx1">
                    <a:lumMod val="25000"/>
                    <a:lumOff val="75000"/>
                  </a:schemeClr>
                </a:solidFill>
                <a:latin typeface="+mj-lt"/>
                <a:hlinkClick r:id="rId7">
                  <a:extLst>
                    <a:ext uri="{A12FA001-AC4F-418D-AE19-62706E023703}">
                      <ahyp:hlinkClr xmlns:ahyp="http://schemas.microsoft.com/office/drawing/2018/hyperlinkcolor" val="tx"/>
                    </a:ext>
                  </a:extLst>
                </a:hlinkClick>
              </a:rPr>
              <a:t>4</a:t>
            </a:r>
            <a:r>
              <a:rPr lang="en-US" sz="700" dirty="0">
                <a:solidFill>
                  <a:schemeClr val="tx1">
                    <a:lumMod val="25000"/>
                    <a:lumOff val="75000"/>
                  </a:schemeClr>
                </a:solidFill>
                <a:latin typeface="+mj-lt"/>
                <a:hlinkClick r:id="rId7">
                  <a:extLst>
                    <a:ext uri="{A12FA001-AC4F-418D-AE19-62706E023703}">
                      <ahyp:hlinkClr xmlns:ahyp="http://schemas.microsoft.com/office/drawing/2018/hyperlinkcolor" val="tx"/>
                    </a:ext>
                  </a:extLst>
                </a:hlinkClick>
              </a:rPr>
              <a:t>Source: Brand Finance IT Services 25 (2023)</a:t>
            </a:r>
            <a:endParaRPr lang="en-US" sz="700">
              <a:solidFill>
                <a:schemeClr val="tx1">
                  <a:lumMod val="25000"/>
                  <a:lumOff val="75000"/>
                </a:schemeClr>
              </a:solidFill>
              <a:latin typeface="+mj-lt"/>
              <a:cs typeface="Arial"/>
            </a:endParaRPr>
          </a:p>
        </p:txBody>
      </p:sp>
    </p:spTree>
    <p:extLst>
      <p:ext uri="{BB962C8B-B14F-4D97-AF65-F5344CB8AC3E}">
        <p14:creationId xmlns:p14="http://schemas.microsoft.com/office/powerpoint/2010/main" val="3416196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C2E040D-885C-51FC-C006-C4CB30CBB822}"/>
              </a:ext>
            </a:extLst>
          </p:cNvPr>
          <p:cNvSpPr>
            <a:spLocks noGrp="1"/>
          </p:cNvSpPr>
          <p:nvPr>
            <p:ph type="ftr" sz="quarter" idx="10"/>
          </p:nvPr>
        </p:nvSpPr>
        <p:spPr/>
        <p:txBody>
          <a:bodyPr/>
          <a:lstStyle/>
          <a:p>
            <a:pPr defTabSz="609555"/>
            <a:r>
              <a:rPr lang="en-US"/>
              <a:t>© 2022 NTT DATA Americas, Inc. All rights reserved.</a:t>
            </a:r>
          </a:p>
        </p:txBody>
      </p:sp>
      <p:sp>
        <p:nvSpPr>
          <p:cNvPr id="4" name="Slide Number Placeholder 3">
            <a:extLst>
              <a:ext uri="{FF2B5EF4-FFF2-40B4-BE49-F238E27FC236}">
                <a16:creationId xmlns:a16="http://schemas.microsoft.com/office/drawing/2014/main" id="{080B9B16-571F-AFA3-60B8-FA24EDFFE29C}"/>
              </a:ext>
            </a:extLst>
          </p:cNvPr>
          <p:cNvSpPr>
            <a:spLocks noGrp="1"/>
          </p:cNvSpPr>
          <p:nvPr>
            <p:ph type="sldNum" sz="quarter" idx="11"/>
          </p:nvPr>
        </p:nvSpPr>
        <p:spPr/>
        <p:txBody>
          <a:bodyPr/>
          <a:lstStyle/>
          <a:p>
            <a:pPr algn="ctr"/>
            <a:fld id="{92EA2340-BE12-4138-BE15-7C339B03EB4B}" type="slidenum">
              <a:rPr lang="en-US" smtClean="0"/>
              <a:pPr algn="ctr"/>
              <a:t>3</a:t>
            </a:fld>
            <a:endParaRPr lang="en-US"/>
          </a:p>
        </p:txBody>
      </p:sp>
      <p:sp>
        <p:nvSpPr>
          <p:cNvPr id="5" name="Title 4">
            <a:extLst>
              <a:ext uri="{FF2B5EF4-FFF2-40B4-BE49-F238E27FC236}">
                <a16:creationId xmlns:a16="http://schemas.microsoft.com/office/drawing/2014/main" id="{6BC53B5B-BEDB-15B9-EC0D-484D405CD48C}"/>
              </a:ext>
            </a:extLst>
          </p:cNvPr>
          <p:cNvSpPr>
            <a:spLocks noGrp="1"/>
          </p:cNvSpPr>
          <p:nvPr>
            <p:ph type="title"/>
          </p:nvPr>
        </p:nvSpPr>
        <p:spPr>
          <a:xfrm>
            <a:off x="304800" y="575801"/>
            <a:ext cx="11582400" cy="552204"/>
          </a:xfrm>
        </p:spPr>
        <p:txBody>
          <a:bodyPr/>
          <a:lstStyle/>
          <a:p>
            <a:r>
              <a:rPr lang="en-US" dirty="0"/>
              <a:t>NTT DATA: a trusted cloud transformation partner</a:t>
            </a:r>
          </a:p>
        </p:txBody>
      </p:sp>
      <p:sp>
        <p:nvSpPr>
          <p:cNvPr id="10" name="Rectangle 9">
            <a:extLst>
              <a:ext uri="{FF2B5EF4-FFF2-40B4-BE49-F238E27FC236}">
                <a16:creationId xmlns:a16="http://schemas.microsoft.com/office/drawing/2014/main" id="{D69943D1-B1A7-5E84-3FB2-38A4B54BF7AD}"/>
              </a:ext>
            </a:extLst>
          </p:cNvPr>
          <p:cNvSpPr/>
          <p:nvPr/>
        </p:nvSpPr>
        <p:spPr>
          <a:xfrm>
            <a:off x="8153400" y="2956559"/>
            <a:ext cx="4038600" cy="1752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ctr"/>
          <a:lstStyle/>
          <a:p>
            <a:pPr marL="401637" indent="-285750">
              <a:lnSpc>
                <a:spcPct val="90000"/>
              </a:lnSpc>
              <a:spcBef>
                <a:spcPts val="800"/>
              </a:spcBef>
              <a:buFont typeface="Arial" panose="020B0604020202020204" pitchFamily="34" charset="0"/>
              <a:buChar char="•"/>
            </a:pPr>
            <a:r>
              <a:rPr lang="en-US" sz="1400">
                <a:solidFill>
                  <a:schemeClr val="bg1"/>
                </a:solidFill>
                <a:latin typeface="Arial"/>
              </a:rPr>
              <a:t>12,000+ agile practitioners</a:t>
            </a:r>
          </a:p>
          <a:p>
            <a:pPr marL="401637" indent="-285750">
              <a:lnSpc>
                <a:spcPct val="90000"/>
              </a:lnSpc>
              <a:spcBef>
                <a:spcPts val="800"/>
              </a:spcBef>
              <a:buFont typeface="Arial" panose="020B0604020202020204" pitchFamily="34" charset="0"/>
              <a:buChar char="•"/>
            </a:pPr>
            <a:r>
              <a:rPr lang="en-US" sz="1400">
                <a:solidFill>
                  <a:schemeClr val="bg1"/>
                </a:solidFill>
                <a:latin typeface="Arial"/>
              </a:rPr>
              <a:t>1,000+ DevOps (CI/CD) engineers</a:t>
            </a:r>
          </a:p>
          <a:p>
            <a:pPr marL="401637" indent="-285750">
              <a:lnSpc>
                <a:spcPct val="90000"/>
              </a:lnSpc>
              <a:spcBef>
                <a:spcPts val="800"/>
              </a:spcBef>
              <a:buFont typeface="Arial" panose="020B0604020202020204" pitchFamily="34" charset="0"/>
              <a:buChar char="•"/>
            </a:pPr>
            <a:r>
              <a:rPr lang="en-US" sz="1400">
                <a:solidFill>
                  <a:schemeClr val="bg1"/>
                </a:solidFill>
                <a:latin typeface="Arial"/>
              </a:rPr>
              <a:t>1,000 consultants supporting cloud brokerage and orchestration</a:t>
            </a:r>
          </a:p>
        </p:txBody>
      </p:sp>
      <p:sp>
        <p:nvSpPr>
          <p:cNvPr id="12" name="Rectangle 11">
            <a:extLst>
              <a:ext uri="{FF2B5EF4-FFF2-40B4-BE49-F238E27FC236}">
                <a16:creationId xmlns:a16="http://schemas.microsoft.com/office/drawing/2014/main" id="{932C92FC-19C4-74FC-1919-D7BC91EC796F}"/>
              </a:ext>
            </a:extLst>
          </p:cNvPr>
          <p:cNvSpPr/>
          <p:nvPr/>
        </p:nvSpPr>
        <p:spPr>
          <a:xfrm>
            <a:off x="4038600" y="2956559"/>
            <a:ext cx="4114800" cy="1752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ctr"/>
          <a:lstStyle/>
          <a:p>
            <a:pPr marL="401637" indent="-285750">
              <a:lnSpc>
                <a:spcPct val="90000"/>
              </a:lnSpc>
              <a:spcBef>
                <a:spcPts val="800"/>
              </a:spcBef>
              <a:buFont typeface="Arial" panose="020B0604020202020204" pitchFamily="34" charset="0"/>
              <a:buChar char="•"/>
            </a:pPr>
            <a:r>
              <a:rPr lang="en-US" sz="1400" dirty="0">
                <a:solidFill>
                  <a:schemeClr val="bg1"/>
                </a:solidFill>
                <a:latin typeface="Arial"/>
              </a:rPr>
              <a:t>4,000+ Specialized Microsoft Consultants </a:t>
            </a:r>
          </a:p>
          <a:p>
            <a:pPr marL="401637" indent="-285750">
              <a:lnSpc>
                <a:spcPct val="90000"/>
              </a:lnSpc>
              <a:spcBef>
                <a:spcPts val="800"/>
              </a:spcBef>
              <a:buFont typeface="Arial" panose="020B0604020202020204" pitchFamily="34" charset="0"/>
              <a:buChar char="•"/>
            </a:pPr>
            <a:r>
              <a:rPr lang="en-US" sz="1400" dirty="0">
                <a:solidFill>
                  <a:schemeClr val="bg1"/>
                </a:solidFill>
                <a:latin typeface="Arial"/>
              </a:rPr>
              <a:t>3,000+ Azure Certifications</a:t>
            </a:r>
          </a:p>
          <a:p>
            <a:pPr marL="401637" indent="-285750">
              <a:lnSpc>
                <a:spcPct val="90000"/>
              </a:lnSpc>
              <a:spcBef>
                <a:spcPts val="800"/>
              </a:spcBef>
              <a:buFont typeface="Arial" panose="020B0604020202020204" pitchFamily="34" charset="0"/>
              <a:buChar char="•"/>
            </a:pPr>
            <a:r>
              <a:rPr lang="en-US" sz="1400" dirty="0">
                <a:solidFill>
                  <a:schemeClr val="bg1"/>
                </a:solidFill>
                <a:latin typeface="Arial"/>
              </a:rPr>
              <a:t>420 managed cloud clients</a:t>
            </a:r>
          </a:p>
        </p:txBody>
      </p:sp>
      <p:sp>
        <p:nvSpPr>
          <p:cNvPr id="14" name="Rectangle 13">
            <a:extLst>
              <a:ext uri="{FF2B5EF4-FFF2-40B4-BE49-F238E27FC236}">
                <a16:creationId xmlns:a16="http://schemas.microsoft.com/office/drawing/2014/main" id="{836A907C-0B86-CCC2-0823-DD5784B8FDBD}"/>
              </a:ext>
            </a:extLst>
          </p:cNvPr>
          <p:cNvSpPr/>
          <p:nvPr/>
        </p:nvSpPr>
        <p:spPr>
          <a:xfrm>
            <a:off x="4482" y="2956559"/>
            <a:ext cx="4038600" cy="1752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ctr"/>
          <a:lstStyle/>
          <a:p>
            <a:pPr marL="401637" indent="-285750">
              <a:lnSpc>
                <a:spcPct val="90000"/>
              </a:lnSpc>
              <a:spcBef>
                <a:spcPts val="800"/>
              </a:spcBef>
              <a:buFont typeface="Arial" panose="020B0604020202020204" pitchFamily="34" charset="0"/>
              <a:buChar char="•"/>
              <a:defRPr/>
            </a:pPr>
            <a:r>
              <a:rPr lang="en-US" sz="1400" dirty="0">
                <a:solidFill>
                  <a:schemeClr val="bg1"/>
                </a:solidFill>
                <a:latin typeface="Arial"/>
              </a:rPr>
              <a:t>14 Microsoft Gold Competencies</a:t>
            </a:r>
          </a:p>
          <a:p>
            <a:pPr marL="401637" indent="-285750">
              <a:lnSpc>
                <a:spcPct val="90000"/>
              </a:lnSpc>
              <a:spcBef>
                <a:spcPts val="800"/>
              </a:spcBef>
              <a:buFont typeface="Arial" panose="020B0604020202020204" pitchFamily="34" charset="0"/>
              <a:buChar char="•"/>
              <a:defRPr/>
            </a:pPr>
            <a:r>
              <a:rPr lang="en-US" sz="1400" dirty="0">
                <a:solidFill>
                  <a:schemeClr val="bg1"/>
                </a:solidFill>
                <a:latin typeface="Arial"/>
              </a:rPr>
              <a:t>3 Advanced Specializations: </a:t>
            </a:r>
          </a:p>
          <a:p>
            <a:pPr marL="858837" lvl="1" indent="-285750">
              <a:lnSpc>
                <a:spcPct val="90000"/>
              </a:lnSpc>
              <a:spcBef>
                <a:spcPts val="800"/>
              </a:spcBef>
              <a:buFont typeface="Arial" panose="020B0604020202020204" pitchFamily="34" charset="0"/>
              <a:buChar char="•"/>
              <a:defRPr/>
            </a:pPr>
            <a:r>
              <a:rPr lang="en-US" sz="1100" dirty="0">
                <a:solidFill>
                  <a:schemeClr val="bg1"/>
                </a:solidFill>
                <a:latin typeface="Arial"/>
              </a:rPr>
              <a:t>Identity and Access Management</a:t>
            </a:r>
          </a:p>
          <a:p>
            <a:pPr marL="858837" lvl="1" indent="-285750">
              <a:lnSpc>
                <a:spcPct val="90000"/>
              </a:lnSpc>
              <a:spcBef>
                <a:spcPts val="800"/>
              </a:spcBef>
              <a:buFont typeface="Arial" panose="020B0604020202020204" pitchFamily="34" charset="0"/>
              <a:buChar char="•"/>
              <a:defRPr/>
            </a:pPr>
            <a:r>
              <a:rPr lang="en-US" sz="1100" dirty="0">
                <a:solidFill>
                  <a:schemeClr val="bg1"/>
                </a:solidFill>
                <a:latin typeface="Arial"/>
              </a:rPr>
              <a:t>SAP on Azure</a:t>
            </a:r>
          </a:p>
          <a:p>
            <a:pPr marL="858837" lvl="1" indent="-285750">
              <a:lnSpc>
                <a:spcPct val="90000"/>
              </a:lnSpc>
              <a:spcBef>
                <a:spcPts val="800"/>
              </a:spcBef>
              <a:buFont typeface="Arial" panose="020B0604020202020204" pitchFamily="34" charset="0"/>
              <a:buChar char="•"/>
              <a:defRPr/>
            </a:pPr>
            <a:r>
              <a:rPr lang="en-US" sz="1100" dirty="0">
                <a:solidFill>
                  <a:schemeClr val="bg1"/>
                </a:solidFill>
                <a:latin typeface="Arial"/>
              </a:rPr>
              <a:t>Windows and SQL migration to Azure</a:t>
            </a:r>
          </a:p>
          <a:p>
            <a:pPr marL="401637" indent="-285750">
              <a:lnSpc>
                <a:spcPct val="90000"/>
              </a:lnSpc>
              <a:spcBef>
                <a:spcPts val="800"/>
              </a:spcBef>
              <a:buFont typeface="Arial" panose="020B0604020202020204" pitchFamily="34" charset="0"/>
              <a:buChar char="•"/>
              <a:defRPr/>
            </a:pPr>
            <a:r>
              <a:rPr lang="en-US" sz="1400" dirty="0">
                <a:solidFill>
                  <a:schemeClr val="bg1"/>
                </a:solidFill>
                <a:latin typeface="Arial"/>
              </a:rPr>
              <a:t>Azure Government Cloud CSP Partner</a:t>
            </a:r>
          </a:p>
        </p:txBody>
      </p:sp>
      <p:pic>
        <p:nvPicPr>
          <p:cNvPr id="16" name="Picture 15">
            <a:extLst>
              <a:ext uri="{FF2B5EF4-FFF2-40B4-BE49-F238E27FC236}">
                <a16:creationId xmlns:a16="http://schemas.microsoft.com/office/drawing/2014/main" id="{CC0194CC-02C7-FAE3-500B-7DC8B9563893}"/>
              </a:ext>
            </a:extLst>
          </p:cNvPr>
          <p:cNvPicPr>
            <a:picLocks noChangeAspect="1"/>
          </p:cNvPicPr>
          <p:nvPr/>
        </p:nvPicPr>
        <p:blipFill>
          <a:blip r:embed="rId3"/>
          <a:stretch>
            <a:fillRect/>
          </a:stretch>
        </p:blipFill>
        <p:spPr>
          <a:xfrm>
            <a:off x="474110" y="1171624"/>
            <a:ext cx="2783980" cy="1445549"/>
          </a:xfrm>
          <a:prstGeom prst="rect">
            <a:avLst/>
          </a:prstGeom>
        </p:spPr>
      </p:pic>
      <p:sp>
        <p:nvSpPr>
          <p:cNvPr id="17" name="TextBox 16">
            <a:extLst>
              <a:ext uri="{FF2B5EF4-FFF2-40B4-BE49-F238E27FC236}">
                <a16:creationId xmlns:a16="http://schemas.microsoft.com/office/drawing/2014/main" id="{FAE9F56B-C1C0-6F79-9740-D6BB770D6DB6}"/>
              </a:ext>
            </a:extLst>
          </p:cNvPr>
          <p:cNvSpPr txBox="1"/>
          <p:nvPr/>
        </p:nvSpPr>
        <p:spPr>
          <a:xfrm>
            <a:off x="8317216" y="903369"/>
            <a:ext cx="5891449" cy="1982058"/>
          </a:xfrm>
          <a:prstGeom prst="rect">
            <a:avLst/>
          </a:prstGeom>
          <a:noFill/>
        </p:spPr>
        <p:txBody>
          <a:bodyPr wrap="square" numCol="2" rtlCol="0">
            <a:spAutoFit/>
          </a:bodyPr>
          <a:lstStyle/>
          <a:p>
            <a:r>
              <a:rPr kumimoji="1" lang="en-GB" sz="1200" u="sng" kern="1200" dirty="0">
                <a:effectLst/>
                <a:latin typeface="+mn-lt"/>
                <a:ea typeface="+mn-ea"/>
                <a:cs typeface="+mn-cs"/>
              </a:rPr>
              <a:t>NTT DATA Marketplace offers:</a:t>
            </a:r>
            <a:endParaRPr kumimoji="1" lang="en-GB" sz="1200" u="sng" kern="1200" dirty="0">
              <a:effectLst/>
              <a:latin typeface="+mn-lt"/>
              <a:ea typeface="+mn-ea"/>
              <a:cs typeface="+mn-cs"/>
              <a:hlinkClick r:id="rId4">
                <a:extLst>
                  <a:ext uri="{A12FA001-AC4F-418D-AE19-62706E023703}">
                    <ahyp:hlinkClr xmlns:ahyp="http://schemas.microsoft.com/office/drawing/2018/hyperlinkcolor" val="tx"/>
                  </a:ext>
                </a:extLst>
              </a:hlinkClick>
            </a:endParaRPr>
          </a:p>
          <a:p>
            <a:pPr marL="171450" indent="-171450">
              <a:buFont typeface="Arial" panose="020B0604020202020204" pitchFamily="34" charset="0"/>
              <a:buChar char="•"/>
            </a:pPr>
            <a:r>
              <a:rPr kumimoji="1" lang="en-GB" sz="900" kern="1200" dirty="0">
                <a:effectLst/>
                <a:latin typeface="+mn-lt"/>
                <a:ea typeface="+mn-ea"/>
                <a:cs typeface="+mn-cs"/>
                <a:hlinkClick r:id="rId4">
                  <a:extLst>
                    <a:ext uri="{A12FA001-AC4F-418D-AE19-62706E023703}">
                      <ahyp:hlinkClr xmlns:ahyp="http://schemas.microsoft.com/office/drawing/2018/hyperlinkcolor" val="tx"/>
                    </a:ext>
                  </a:extLst>
                </a:hlinkClick>
              </a:rPr>
              <a:t>Sustainability</a:t>
            </a:r>
            <a:r>
              <a:rPr kumimoji="1" lang="en-GB" sz="900" kern="1200" dirty="0">
                <a:effectLst/>
                <a:latin typeface="+mn-lt"/>
                <a:ea typeface="+mn-ea"/>
                <a:cs typeface="+mn-cs"/>
              </a:rPr>
              <a:t> </a:t>
            </a:r>
          </a:p>
          <a:p>
            <a:pPr marL="171450" indent="-171450">
              <a:buFont typeface="Arial" panose="020B0604020202020204" pitchFamily="34" charset="0"/>
              <a:buChar char="•"/>
            </a:pPr>
            <a:r>
              <a:rPr kumimoji="1" lang="en-GB" sz="900" kern="1200" dirty="0">
                <a:effectLst/>
                <a:latin typeface="+mn-lt"/>
                <a:ea typeface="+mn-ea"/>
                <a:cs typeface="+mn-cs"/>
                <a:hlinkClick r:id="rId5">
                  <a:extLst>
                    <a:ext uri="{A12FA001-AC4F-418D-AE19-62706E023703}">
                      <ahyp:hlinkClr xmlns:ahyp="http://schemas.microsoft.com/office/drawing/2018/hyperlinkcolor" val="tx"/>
                    </a:ext>
                  </a:extLst>
                </a:hlinkClick>
              </a:rPr>
              <a:t>Build Cloud Foundations </a:t>
            </a:r>
            <a:endParaRPr kumimoji="1" lang="en-GB" sz="900" kern="1200" dirty="0">
              <a:effectLst/>
              <a:latin typeface="+mn-lt"/>
              <a:ea typeface="+mn-ea"/>
              <a:cs typeface="+mn-cs"/>
            </a:endParaRPr>
          </a:p>
          <a:p>
            <a:pPr marL="171450" indent="-171450">
              <a:buFont typeface="Arial" panose="020B0604020202020204" pitchFamily="34" charset="0"/>
              <a:buChar char="•"/>
            </a:pPr>
            <a:r>
              <a:rPr kumimoji="1" lang="en-GB" sz="900" kern="1200" dirty="0">
                <a:effectLst/>
                <a:latin typeface="+mn-lt"/>
                <a:ea typeface="+mn-ea"/>
                <a:cs typeface="+mn-cs"/>
                <a:hlinkClick r:id="rId6">
                  <a:extLst>
                    <a:ext uri="{A12FA001-AC4F-418D-AE19-62706E023703}">
                      <ahyp:hlinkClr xmlns:ahyp="http://schemas.microsoft.com/office/drawing/2018/hyperlinkcolor" val="tx"/>
                    </a:ext>
                  </a:extLst>
                </a:hlinkClick>
              </a:rPr>
              <a:t>Mainframe Migration</a:t>
            </a:r>
            <a:endParaRPr kumimoji="1" lang="en-GB" sz="900" kern="1200" dirty="0">
              <a:effectLst/>
              <a:latin typeface="+mn-lt"/>
              <a:ea typeface="+mn-ea"/>
              <a:cs typeface="+mn-cs"/>
            </a:endParaRPr>
          </a:p>
          <a:p>
            <a:pPr marL="171450" indent="-171450">
              <a:buFont typeface="Arial" panose="020B0604020202020204" pitchFamily="34" charset="0"/>
              <a:buChar char="•"/>
            </a:pPr>
            <a:r>
              <a:rPr kumimoji="1" lang="en-GB" sz="900" kern="1200" dirty="0">
                <a:effectLst/>
                <a:latin typeface="+mn-lt"/>
                <a:ea typeface="+mn-ea"/>
                <a:cs typeface="+mn-cs"/>
                <a:hlinkClick r:id="rId7">
                  <a:extLst>
                    <a:ext uri="{A12FA001-AC4F-418D-AE19-62706E023703}">
                      <ahyp:hlinkClr xmlns:ahyp="http://schemas.microsoft.com/office/drawing/2018/hyperlinkcolor" val="tx"/>
                    </a:ext>
                  </a:extLst>
                </a:hlinkClick>
              </a:rPr>
              <a:t>Enabling Hybrid workforce with virtual workspace</a:t>
            </a:r>
            <a:endParaRPr kumimoji="1" lang="en-GB" sz="900" kern="1200" dirty="0">
              <a:effectLst/>
              <a:latin typeface="+mn-lt"/>
              <a:ea typeface="+mn-ea"/>
              <a:cs typeface="+mn-cs"/>
            </a:endParaRPr>
          </a:p>
          <a:p>
            <a:pPr marL="171450" indent="-171450">
              <a:buFont typeface="Arial" panose="020B0604020202020204" pitchFamily="34" charset="0"/>
              <a:buChar char="•"/>
            </a:pPr>
            <a:r>
              <a:rPr kumimoji="1" lang="en-GB" sz="900" kern="1200" dirty="0">
                <a:effectLst/>
                <a:latin typeface="+mn-lt"/>
                <a:ea typeface="+mn-ea"/>
                <a:cs typeface="+mn-cs"/>
                <a:hlinkClick r:id="rId8">
                  <a:extLst>
                    <a:ext uri="{A12FA001-AC4F-418D-AE19-62706E023703}">
                      <ahyp:hlinkClr xmlns:ahyp="http://schemas.microsoft.com/office/drawing/2018/hyperlinkcolor" val="tx"/>
                    </a:ext>
                  </a:extLst>
                </a:hlinkClick>
              </a:rPr>
              <a:t>Defender for Endpoint Advisory </a:t>
            </a:r>
            <a:endParaRPr kumimoji="1" lang="en-GB" sz="900" kern="1200" dirty="0">
              <a:effectLst/>
              <a:latin typeface="+mn-lt"/>
              <a:ea typeface="+mn-ea"/>
              <a:cs typeface="+mn-cs"/>
            </a:endParaRPr>
          </a:p>
          <a:p>
            <a:pPr marL="171450" indent="-171450">
              <a:buFont typeface="Arial" panose="020B0604020202020204" pitchFamily="34" charset="0"/>
              <a:buChar char="•"/>
            </a:pPr>
            <a:r>
              <a:rPr kumimoji="1" lang="en-GB" sz="900" kern="1200" dirty="0">
                <a:effectLst/>
                <a:latin typeface="+mn-lt"/>
                <a:ea typeface="+mn-ea"/>
                <a:cs typeface="+mn-cs"/>
                <a:hlinkClick r:id="rId9">
                  <a:extLst>
                    <a:ext uri="{A12FA001-AC4F-418D-AE19-62706E023703}">
                      <ahyp:hlinkClr xmlns:ahyp="http://schemas.microsoft.com/office/drawing/2018/hyperlinkcolor" val="tx"/>
                    </a:ext>
                  </a:extLst>
                </a:hlinkClick>
              </a:rPr>
              <a:t>CASB (MCAS) Advisory </a:t>
            </a:r>
            <a:endParaRPr kumimoji="1" lang="en-GB" sz="900" kern="1200" dirty="0">
              <a:effectLst/>
              <a:latin typeface="+mn-lt"/>
              <a:ea typeface="+mn-ea"/>
              <a:cs typeface="+mn-cs"/>
            </a:endParaRPr>
          </a:p>
          <a:p>
            <a:pPr marL="171450" indent="-171450">
              <a:buFont typeface="Arial" panose="020B0604020202020204" pitchFamily="34" charset="0"/>
              <a:buChar char="•"/>
            </a:pPr>
            <a:r>
              <a:rPr kumimoji="1" lang="en-GB" sz="900" kern="1200" dirty="0">
                <a:effectLst/>
                <a:latin typeface="+mn-lt"/>
                <a:ea typeface="+mn-ea"/>
                <a:cs typeface="+mn-cs"/>
                <a:hlinkClick r:id="rId10">
                  <a:extLst>
                    <a:ext uri="{A12FA001-AC4F-418D-AE19-62706E023703}">
                      <ahyp:hlinkClr xmlns:ahyp="http://schemas.microsoft.com/office/drawing/2018/hyperlinkcolor" val="tx"/>
                    </a:ext>
                  </a:extLst>
                </a:hlinkClick>
              </a:rPr>
              <a:t>Managed Microsoft Defender for Cloud </a:t>
            </a:r>
            <a:endParaRPr kumimoji="1" lang="en-GB" sz="900" kern="1200" dirty="0">
              <a:effectLst/>
              <a:latin typeface="+mn-lt"/>
              <a:ea typeface="+mn-ea"/>
              <a:cs typeface="+mn-cs"/>
            </a:endParaRPr>
          </a:p>
          <a:p>
            <a:pPr marL="171450" indent="-171450">
              <a:buFont typeface="Arial" panose="020B0604020202020204" pitchFamily="34" charset="0"/>
              <a:buChar char="•"/>
            </a:pPr>
            <a:r>
              <a:rPr kumimoji="1" lang="en-GB" sz="900" kern="1200" dirty="0">
                <a:effectLst/>
                <a:latin typeface="+mn-lt"/>
                <a:ea typeface="+mn-ea"/>
                <a:cs typeface="+mn-cs"/>
                <a:hlinkClick r:id="rId11">
                  <a:extLst>
                    <a:ext uri="{A12FA001-AC4F-418D-AE19-62706E023703}">
                      <ahyp:hlinkClr xmlns:ahyp="http://schemas.microsoft.com/office/drawing/2018/hyperlinkcolor" val="tx"/>
                    </a:ext>
                  </a:extLst>
                </a:hlinkClick>
              </a:rPr>
              <a:t>Azure AD Advisory </a:t>
            </a:r>
            <a:endParaRPr kumimoji="1" lang="en-GB" sz="900" kern="1200" dirty="0">
              <a:effectLst/>
              <a:latin typeface="+mn-lt"/>
              <a:ea typeface="+mn-ea"/>
              <a:cs typeface="+mn-cs"/>
            </a:endParaRPr>
          </a:p>
          <a:p>
            <a:pPr marL="171450" indent="-171450">
              <a:buFont typeface="Arial" panose="020B0604020202020204" pitchFamily="34" charset="0"/>
              <a:buChar char="•"/>
            </a:pPr>
            <a:r>
              <a:rPr kumimoji="1" lang="en-GB" sz="900" kern="1200" dirty="0">
                <a:effectLst/>
                <a:latin typeface="+mn-lt"/>
                <a:ea typeface="+mn-ea"/>
                <a:cs typeface="+mn-cs"/>
                <a:hlinkClick r:id="rId12">
                  <a:extLst>
                    <a:ext uri="{A12FA001-AC4F-418D-AE19-62706E023703}">
                      <ahyp:hlinkClr xmlns:ahyp="http://schemas.microsoft.com/office/drawing/2018/hyperlinkcolor" val="tx"/>
                    </a:ext>
                  </a:extLst>
                </a:hlinkClick>
              </a:rPr>
              <a:t>Data Classification &amp; Protection</a:t>
            </a:r>
            <a:endParaRPr kumimoji="1" lang="en-GB" sz="900" kern="1200" dirty="0">
              <a:effectLst/>
              <a:latin typeface="+mn-lt"/>
              <a:ea typeface="+mn-ea"/>
              <a:cs typeface="+mn-cs"/>
            </a:endParaRPr>
          </a:p>
          <a:p>
            <a:pPr marL="171450" indent="-171450">
              <a:buFont typeface="Arial" panose="020B0604020202020204" pitchFamily="34" charset="0"/>
              <a:buChar char="•"/>
            </a:pPr>
            <a:r>
              <a:rPr kumimoji="1" lang="en-GB" sz="900" kern="1200" dirty="0">
                <a:effectLst/>
                <a:latin typeface="+mn-lt"/>
                <a:ea typeface="+mn-ea"/>
                <a:cs typeface="+mn-cs"/>
                <a:hlinkClick r:id="rId13">
                  <a:extLst>
                    <a:ext uri="{A12FA001-AC4F-418D-AE19-62706E023703}">
                      <ahyp:hlinkClr xmlns:ahyp="http://schemas.microsoft.com/office/drawing/2018/hyperlinkcolor" val="tx"/>
                    </a:ext>
                  </a:extLst>
                </a:hlinkClick>
              </a:rPr>
              <a:t>Next Gen Windows Advisory</a:t>
            </a:r>
            <a:endParaRPr kumimoji="1" lang="en-GB" sz="900" dirty="0"/>
          </a:p>
          <a:p>
            <a:pPr marL="171450" indent="-171450">
              <a:buFont typeface="Arial" panose="020B0604020202020204" pitchFamily="34" charset="0"/>
              <a:buChar char="•"/>
            </a:pPr>
            <a:r>
              <a:rPr kumimoji="1" lang="en-GB" sz="900" kern="1200" dirty="0">
                <a:effectLst/>
                <a:latin typeface="+mn-lt"/>
                <a:ea typeface="+mn-ea"/>
                <a:cs typeface="+mn-cs"/>
                <a:hlinkClick r:id="rId14">
                  <a:extLst>
                    <a:ext uri="{A12FA001-AC4F-418D-AE19-62706E023703}">
                      <ahyp:hlinkClr xmlns:ahyp="http://schemas.microsoft.com/office/drawing/2018/hyperlinkcolor" val="tx"/>
                    </a:ext>
                  </a:extLst>
                </a:hlinkClick>
              </a:rPr>
              <a:t>Windows 365 POC</a:t>
            </a:r>
            <a:endParaRPr kumimoji="1" lang="en-GB" sz="900" kern="1200" dirty="0">
              <a:effectLst/>
              <a:latin typeface="+mn-lt"/>
              <a:ea typeface="+mn-ea"/>
              <a:cs typeface="+mn-cs"/>
            </a:endParaRPr>
          </a:p>
          <a:p>
            <a:pPr marL="171450" indent="-171450">
              <a:buFont typeface="Arial" panose="020B0604020202020204" pitchFamily="34" charset="0"/>
              <a:buChar char="•"/>
            </a:pPr>
            <a:r>
              <a:rPr kumimoji="1" lang="en-GB" sz="900" kern="1200" dirty="0">
                <a:effectLst/>
                <a:latin typeface="+mn-lt"/>
                <a:ea typeface="+mn-ea"/>
                <a:cs typeface="+mn-cs"/>
                <a:hlinkClick r:id="rId15">
                  <a:extLst>
                    <a:ext uri="{A12FA001-AC4F-418D-AE19-62706E023703}">
                      <ahyp:hlinkClr xmlns:ahyp="http://schemas.microsoft.com/office/drawing/2018/hyperlinkcolor" val="tx"/>
                    </a:ext>
                  </a:extLst>
                </a:hlinkClick>
              </a:rPr>
              <a:t>Modern Endpoint</a:t>
            </a:r>
            <a:endParaRPr lang="en-GB" sz="900" dirty="0"/>
          </a:p>
        </p:txBody>
      </p:sp>
      <p:sp>
        <p:nvSpPr>
          <p:cNvPr id="32" name="Rectangle 31">
            <a:extLst>
              <a:ext uri="{FF2B5EF4-FFF2-40B4-BE49-F238E27FC236}">
                <a16:creationId xmlns:a16="http://schemas.microsoft.com/office/drawing/2014/main" id="{DF12E6E2-2484-8DE0-AD2C-C427538B6EAE}"/>
              </a:ext>
            </a:extLst>
          </p:cNvPr>
          <p:cNvSpPr/>
          <p:nvPr/>
        </p:nvSpPr>
        <p:spPr>
          <a:xfrm>
            <a:off x="-33618" y="4702940"/>
            <a:ext cx="4072218" cy="1752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ctr"/>
          <a:lstStyle/>
          <a:p>
            <a:pPr marL="285750">
              <a:spcAft>
                <a:spcPts val="1200"/>
              </a:spcAft>
            </a:pPr>
            <a:r>
              <a:rPr lang="en-US">
                <a:solidFill>
                  <a:schemeClr val="bg1"/>
                </a:solidFill>
                <a:latin typeface="Arial" panose="020B0604020202020204" pitchFamily="34" charset="0"/>
                <a:cs typeface="Arial" panose="020B0604020202020204" pitchFamily="34" charset="0"/>
              </a:rPr>
              <a:t>A Leader in the Cloud Infrastructure Management Services NEAT Report</a:t>
            </a:r>
          </a:p>
          <a:p>
            <a:pPr marL="285750"/>
            <a:r>
              <a:rPr lang="en-US" sz="1000" i="1">
                <a:solidFill>
                  <a:schemeClr val="bg1"/>
                </a:solidFill>
                <a:latin typeface="Arial" panose="020B0604020202020204" pitchFamily="34" charset="0"/>
                <a:cs typeface="Arial" panose="020B0604020202020204" pitchFamily="34" charset="0"/>
              </a:rPr>
              <a:t>NelsonHall, July 2022</a:t>
            </a:r>
          </a:p>
        </p:txBody>
      </p:sp>
      <p:sp>
        <p:nvSpPr>
          <p:cNvPr id="33" name="Rectangle 32">
            <a:extLst>
              <a:ext uri="{FF2B5EF4-FFF2-40B4-BE49-F238E27FC236}">
                <a16:creationId xmlns:a16="http://schemas.microsoft.com/office/drawing/2014/main" id="{D3ED34CF-329A-6E99-0176-2F2C02CEB3DD}"/>
              </a:ext>
            </a:extLst>
          </p:cNvPr>
          <p:cNvSpPr/>
          <p:nvPr/>
        </p:nvSpPr>
        <p:spPr>
          <a:xfrm>
            <a:off x="4038600" y="4702940"/>
            <a:ext cx="4114800" cy="1752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ctr"/>
          <a:lstStyle/>
          <a:p>
            <a:pPr marL="285750">
              <a:spcAft>
                <a:spcPts val="1200"/>
              </a:spcAft>
            </a:pPr>
            <a:r>
              <a:rPr lang="en-US">
                <a:solidFill>
                  <a:schemeClr val="bg1"/>
                </a:solidFill>
                <a:latin typeface="Arial" panose="020B0604020202020204" pitchFamily="34" charset="0"/>
                <a:cs typeface="Arial" panose="020B0604020202020204" pitchFamily="34" charset="0"/>
              </a:rPr>
              <a:t>A Leader in the SAP Cloud Migration Services NEAT Report </a:t>
            </a:r>
          </a:p>
          <a:p>
            <a:pPr marL="285750"/>
            <a:r>
              <a:rPr lang="en-US" sz="1000" i="1">
                <a:solidFill>
                  <a:schemeClr val="bg1"/>
                </a:solidFill>
                <a:latin typeface="Arial" panose="020B0604020202020204" pitchFamily="34" charset="0"/>
                <a:cs typeface="Arial" panose="020B0604020202020204" pitchFamily="34" charset="0"/>
              </a:rPr>
              <a:t>NelsonHall, February 2021</a:t>
            </a:r>
          </a:p>
        </p:txBody>
      </p:sp>
      <p:sp>
        <p:nvSpPr>
          <p:cNvPr id="34" name="Rectangle 33">
            <a:extLst>
              <a:ext uri="{FF2B5EF4-FFF2-40B4-BE49-F238E27FC236}">
                <a16:creationId xmlns:a16="http://schemas.microsoft.com/office/drawing/2014/main" id="{A4F93A69-B323-1B05-6435-17EDCDF8CF65}"/>
              </a:ext>
            </a:extLst>
          </p:cNvPr>
          <p:cNvSpPr/>
          <p:nvPr/>
        </p:nvSpPr>
        <p:spPr>
          <a:xfrm>
            <a:off x="8153400" y="4702940"/>
            <a:ext cx="4076700" cy="1752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ctr"/>
          <a:lstStyle/>
          <a:p>
            <a:pPr marL="285750">
              <a:spcAft>
                <a:spcPts val="1200"/>
              </a:spcAft>
            </a:pPr>
            <a:r>
              <a:rPr lang="en-US">
                <a:solidFill>
                  <a:schemeClr val="bg1"/>
                </a:solidFill>
                <a:latin typeface="Arial" panose="020B0604020202020204" pitchFamily="34" charset="0"/>
                <a:cs typeface="Arial" panose="020B0604020202020204" pitchFamily="34" charset="0"/>
              </a:rPr>
              <a:t>A Major Player in the Worldwide Cloud Professional Services MarketScape Vendor Assessment</a:t>
            </a:r>
          </a:p>
          <a:p>
            <a:pPr marL="285750">
              <a:spcAft>
                <a:spcPts val="1200"/>
              </a:spcAft>
            </a:pPr>
            <a:r>
              <a:rPr lang="en-US" sz="1000" i="1">
                <a:solidFill>
                  <a:schemeClr val="bg1"/>
                </a:solidFill>
                <a:latin typeface="Arial" panose="020B0604020202020204" pitchFamily="34" charset="0"/>
                <a:cs typeface="Arial" panose="020B0604020202020204" pitchFamily="34" charset="0"/>
              </a:rPr>
              <a:t>IDC, April 2022 (Doc # US48061322)</a:t>
            </a:r>
          </a:p>
        </p:txBody>
      </p:sp>
      <p:pic>
        <p:nvPicPr>
          <p:cNvPr id="2" name="Picture 1">
            <a:extLst>
              <a:ext uri="{FF2B5EF4-FFF2-40B4-BE49-F238E27FC236}">
                <a16:creationId xmlns:a16="http://schemas.microsoft.com/office/drawing/2014/main" id="{175B5089-27C8-0AEE-893D-F0BE15935872}"/>
              </a:ext>
            </a:extLst>
          </p:cNvPr>
          <p:cNvPicPr>
            <a:picLocks noChangeAspect="1"/>
          </p:cNvPicPr>
          <p:nvPr/>
        </p:nvPicPr>
        <p:blipFill>
          <a:blip r:embed="rId16"/>
          <a:stretch>
            <a:fillRect/>
          </a:stretch>
        </p:blipFill>
        <p:spPr>
          <a:xfrm>
            <a:off x="4376779" y="2048741"/>
            <a:ext cx="1235849" cy="630732"/>
          </a:xfrm>
          <a:prstGeom prst="rect">
            <a:avLst/>
          </a:prstGeom>
        </p:spPr>
      </p:pic>
      <p:pic>
        <p:nvPicPr>
          <p:cNvPr id="6" name="Picture 5">
            <a:extLst>
              <a:ext uri="{FF2B5EF4-FFF2-40B4-BE49-F238E27FC236}">
                <a16:creationId xmlns:a16="http://schemas.microsoft.com/office/drawing/2014/main" id="{3FFD08AD-030B-AF95-F239-154B62793433}"/>
              </a:ext>
            </a:extLst>
          </p:cNvPr>
          <p:cNvPicPr>
            <a:picLocks noChangeAspect="1"/>
          </p:cNvPicPr>
          <p:nvPr/>
        </p:nvPicPr>
        <p:blipFill>
          <a:blip r:embed="rId17"/>
          <a:stretch>
            <a:fillRect/>
          </a:stretch>
        </p:blipFill>
        <p:spPr>
          <a:xfrm>
            <a:off x="6472543" y="1191824"/>
            <a:ext cx="1279784" cy="648075"/>
          </a:xfrm>
          <a:prstGeom prst="rect">
            <a:avLst/>
          </a:prstGeom>
        </p:spPr>
      </p:pic>
      <p:pic>
        <p:nvPicPr>
          <p:cNvPr id="7" name="Picture 6">
            <a:extLst>
              <a:ext uri="{FF2B5EF4-FFF2-40B4-BE49-F238E27FC236}">
                <a16:creationId xmlns:a16="http://schemas.microsoft.com/office/drawing/2014/main" id="{AEE4AB4D-3AA6-DB4B-8546-37BBC3BDF81A}"/>
              </a:ext>
            </a:extLst>
          </p:cNvPr>
          <p:cNvPicPr>
            <a:picLocks noChangeAspect="1"/>
          </p:cNvPicPr>
          <p:nvPr/>
        </p:nvPicPr>
        <p:blipFill>
          <a:blip r:embed="rId18"/>
          <a:stretch>
            <a:fillRect/>
          </a:stretch>
        </p:blipFill>
        <p:spPr>
          <a:xfrm>
            <a:off x="4376779" y="1210178"/>
            <a:ext cx="1791008" cy="629874"/>
          </a:xfrm>
          <a:prstGeom prst="rect">
            <a:avLst/>
          </a:prstGeom>
        </p:spPr>
      </p:pic>
      <p:pic>
        <p:nvPicPr>
          <p:cNvPr id="11" name="Picture 10">
            <a:extLst>
              <a:ext uri="{FF2B5EF4-FFF2-40B4-BE49-F238E27FC236}">
                <a16:creationId xmlns:a16="http://schemas.microsoft.com/office/drawing/2014/main" id="{A856EFB6-E7AF-F3B6-E927-4E0DD2D483AE}"/>
              </a:ext>
            </a:extLst>
          </p:cNvPr>
          <p:cNvPicPr>
            <a:picLocks noChangeAspect="1"/>
          </p:cNvPicPr>
          <p:nvPr/>
        </p:nvPicPr>
        <p:blipFill>
          <a:blip r:embed="rId19"/>
          <a:stretch>
            <a:fillRect/>
          </a:stretch>
        </p:blipFill>
        <p:spPr>
          <a:xfrm>
            <a:off x="6472543" y="1975422"/>
            <a:ext cx="1235849" cy="648075"/>
          </a:xfrm>
          <a:prstGeom prst="rect">
            <a:avLst/>
          </a:prstGeom>
        </p:spPr>
      </p:pic>
    </p:spTree>
    <p:extLst>
      <p:ext uri="{BB962C8B-B14F-4D97-AF65-F5344CB8AC3E}">
        <p14:creationId xmlns:p14="http://schemas.microsoft.com/office/powerpoint/2010/main" val="762184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a:extLst>
              <a:ext uri="{FF2B5EF4-FFF2-40B4-BE49-F238E27FC236}">
                <a16:creationId xmlns:a16="http://schemas.microsoft.com/office/drawing/2014/main" id="{DA2F1407-B85A-4195-953B-A20AAB46E2EC}"/>
              </a:ext>
            </a:extLst>
          </p:cNvPr>
          <p:cNvSpPr>
            <a:spLocks noGrp="1"/>
          </p:cNvSpPr>
          <p:nvPr>
            <p:ph type="ftr" sz="quarter" idx="10"/>
          </p:nvPr>
        </p:nvSpPr>
        <p:spPr>
          <a:prstGeom prst="rect">
            <a:avLst/>
          </a:prstGeom>
        </p:spPr>
        <p:txBody>
          <a:bodyPr anchor="ctr"/>
          <a:lstStyle>
            <a:lvl1pPr>
              <a:defRPr sz="800">
                <a:solidFill>
                  <a:schemeClr val="accent2"/>
                </a:solidFill>
              </a:defRPr>
            </a:lvl1pPr>
          </a:lstStyle>
          <a:p>
            <a:pPr defTabSz="609555"/>
            <a:r>
              <a:rPr lang="en-US"/>
              <a:t>© 2021 NTT DATA, Inc. All rights reserved.</a:t>
            </a:r>
          </a:p>
        </p:txBody>
      </p:sp>
      <p:sp>
        <p:nvSpPr>
          <p:cNvPr id="4" name="Slide Number Placeholder 3">
            <a:extLst>
              <a:ext uri="{FF2B5EF4-FFF2-40B4-BE49-F238E27FC236}">
                <a16:creationId xmlns:a16="http://schemas.microsoft.com/office/drawing/2014/main" id="{A216B724-95F7-4252-BE44-7326EED6BAC6}"/>
              </a:ext>
            </a:extLst>
          </p:cNvPr>
          <p:cNvSpPr>
            <a:spLocks noGrp="1"/>
          </p:cNvSpPr>
          <p:nvPr>
            <p:ph type="sldNum" sz="quarter" idx="11"/>
          </p:nvPr>
        </p:nvSpPr>
        <p:spPr/>
        <p:txBody>
          <a:bodyPr/>
          <a:lstStyle/>
          <a:p>
            <a:pPr algn="ctr"/>
            <a:fld id="{92EA2340-BE12-4138-BE15-7C339B03EB4B}" type="slidenum">
              <a:rPr lang="en-US" smtClean="0"/>
              <a:pPr algn="ctr"/>
              <a:t>4</a:t>
            </a:fld>
            <a:endParaRPr lang="en-US"/>
          </a:p>
        </p:txBody>
      </p:sp>
      <p:graphicFrame>
        <p:nvGraphicFramePr>
          <p:cNvPr id="10" name="Content Placeholder 4">
            <a:extLst>
              <a:ext uri="{FF2B5EF4-FFF2-40B4-BE49-F238E27FC236}">
                <a16:creationId xmlns:a16="http://schemas.microsoft.com/office/drawing/2014/main" id="{5EA7358F-9379-43C3-93C2-DF4BAADE86D2}"/>
              </a:ext>
            </a:extLst>
          </p:cNvPr>
          <p:cNvGraphicFramePr>
            <a:graphicFrameLocks noGrp="1"/>
          </p:cNvGraphicFramePr>
          <p:nvPr/>
        </p:nvGraphicFramePr>
        <p:xfrm>
          <a:off x="304800" y="2812385"/>
          <a:ext cx="11582400" cy="2222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Arrow: Left-Right 10">
            <a:extLst>
              <a:ext uri="{FF2B5EF4-FFF2-40B4-BE49-F238E27FC236}">
                <a16:creationId xmlns:a16="http://schemas.microsoft.com/office/drawing/2014/main" id="{332784A6-8C1E-4D0A-8447-674637D0C733}"/>
              </a:ext>
            </a:extLst>
          </p:cNvPr>
          <p:cNvSpPr/>
          <p:nvPr/>
        </p:nvSpPr>
        <p:spPr>
          <a:xfrm>
            <a:off x="304800" y="4981469"/>
            <a:ext cx="11582400" cy="510583"/>
          </a:xfrm>
          <a:prstGeom prst="lef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b="1"/>
              <a:t>Security</a:t>
            </a:r>
          </a:p>
        </p:txBody>
      </p:sp>
      <p:sp>
        <p:nvSpPr>
          <p:cNvPr id="12" name="Arrow: Left-Right 11">
            <a:extLst>
              <a:ext uri="{FF2B5EF4-FFF2-40B4-BE49-F238E27FC236}">
                <a16:creationId xmlns:a16="http://schemas.microsoft.com/office/drawing/2014/main" id="{E399D19E-6CFB-41A1-953B-04A04D9A2089}"/>
              </a:ext>
            </a:extLst>
          </p:cNvPr>
          <p:cNvSpPr/>
          <p:nvPr/>
        </p:nvSpPr>
        <p:spPr>
          <a:xfrm>
            <a:off x="304800" y="5361700"/>
            <a:ext cx="11582400" cy="510583"/>
          </a:xfrm>
          <a:prstGeom prst="lef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b="1"/>
              <a:t>Governance</a:t>
            </a:r>
          </a:p>
        </p:txBody>
      </p:sp>
      <p:sp>
        <p:nvSpPr>
          <p:cNvPr id="13" name="Arrow: Left-Right 12">
            <a:extLst>
              <a:ext uri="{FF2B5EF4-FFF2-40B4-BE49-F238E27FC236}">
                <a16:creationId xmlns:a16="http://schemas.microsoft.com/office/drawing/2014/main" id="{D1D53535-692C-4B7D-B65F-60868A624C03}"/>
              </a:ext>
            </a:extLst>
          </p:cNvPr>
          <p:cNvSpPr/>
          <p:nvPr/>
        </p:nvSpPr>
        <p:spPr>
          <a:xfrm>
            <a:off x="304800" y="5741931"/>
            <a:ext cx="11582400" cy="510583"/>
          </a:xfrm>
          <a:prstGeom prst="lef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b="1"/>
              <a:t>Continuous Innovation</a:t>
            </a:r>
          </a:p>
        </p:txBody>
      </p:sp>
      <p:pic>
        <p:nvPicPr>
          <p:cNvPr id="14" name="Picture 13" descr="Image result for aws logo transparent">
            <a:extLst>
              <a:ext uri="{FF2B5EF4-FFF2-40B4-BE49-F238E27FC236}">
                <a16:creationId xmlns:a16="http://schemas.microsoft.com/office/drawing/2014/main" id="{448A3EA9-E114-456A-9F08-913D0A9FFCA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396334" y="1234769"/>
            <a:ext cx="828383" cy="828383"/>
          </a:xfrm>
          <a:prstGeom prst="rect">
            <a:avLst/>
          </a:prstGeom>
          <a:noFill/>
          <a:extLst>
            <a:ext uri="{909E8E84-426E-40dd-AFC4-6F175D3DCCD1}">
              <a14:hiddenFill xmlns:a14="http://schemas.microsoft.com/office/drawing/2010/main" xmlns:lc="http://schemas.openxmlformats.org/drawingml/2006/lockedCanvas" xmlns="">
                <a:solidFill>
                  <a:srgbClr val="FFFFFF"/>
                </a:solidFill>
              </a14:hiddenFill>
            </a:ext>
          </a:extLst>
        </p:spPr>
      </p:pic>
      <p:pic>
        <p:nvPicPr>
          <p:cNvPr id="15" name="Picture 14" descr="Related image">
            <a:extLst>
              <a:ext uri="{FF2B5EF4-FFF2-40B4-BE49-F238E27FC236}">
                <a16:creationId xmlns:a16="http://schemas.microsoft.com/office/drawing/2014/main" id="{7A1419AE-FBA4-4841-8F22-DB3E1F1432B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199691" y="1181649"/>
            <a:ext cx="1325616" cy="860445"/>
          </a:xfrm>
          <a:prstGeom prst="rect">
            <a:avLst/>
          </a:prstGeom>
          <a:noFill/>
          <a:extLst>
            <a:ext uri="{909E8E84-426E-40dd-AFC4-6F175D3DCCD1}">
              <a14:hiddenFill xmlns:a14="http://schemas.microsoft.com/office/drawing/2010/main" xmlns:lc="http://schemas.openxmlformats.org/drawingml/2006/lockedCanvas" xmlns="">
                <a:solidFill>
                  <a:srgbClr val="FFFFFF"/>
                </a:solidFill>
              </a14:hiddenFill>
            </a:ext>
          </a:extLst>
        </p:spPr>
      </p:pic>
      <p:pic>
        <p:nvPicPr>
          <p:cNvPr id="16" name="Picture 15" descr="Image result for microsoft azure transparent logo">
            <a:extLst>
              <a:ext uri="{FF2B5EF4-FFF2-40B4-BE49-F238E27FC236}">
                <a16:creationId xmlns:a16="http://schemas.microsoft.com/office/drawing/2014/main" id="{BC30EA98-9E21-40A6-B65A-1AAC3F055771}"/>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4112" y="1101627"/>
            <a:ext cx="2143355" cy="1132239"/>
          </a:xfrm>
          <a:prstGeom prst="rect">
            <a:avLst/>
          </a:prstGeom>
          <a:noFill/>
          <a:extLst>
            <a:ext uri="{909E8E84-426E-40dd-AFC4-6F175D3DCCD1}">
              <a14:hiddenFill xmlns:a14="http://schemas.microsoft.com/office/drawing/2010/main" xmlns:lc="http://schemas.openxmlformats.org/drawingml/2006/lockedCanvas" xmlns="">
                <a:solidFill>
                  <a:srgbClr val="FFFFFF"/>
                </a:solidFill>
              </a14:hiddenFill>
            </a:ext>
          </a:extLst>
        </p:spPr>
      </p:pic>
      <p:sp>
        <p:nvSpPr>
          <p:cNvPr id="19" name="Title 18">
            <a:extLst>
              <a:ext uri="{FF2B5EF4-FFF2-40B4-BE49-F238E27FC236}">
                <a16:creationId xmlns:a16="http://schemas.microsoft.com/office/drawing/2014/main" id="{0C072C96-478F-4F02-A0C7-B39CB588D50A}"/>
              </a:ext>
            </a:extLst>
          </p:cNvPr>
          <p:cNvSpPr>
            <a:spLocks noGrp="1"/>
          </p:cNvSpPr>
          <p:nvPr>
            <p:ph type="title"/>
          </p:nvPr>
        </p:nvSpPr>
        <p:spPr>
          <a:xfrm>
            <a:off x="229603" y="578973"/>
            <a:ext cx="11582400" cy="552204"/>
          </a:xfrm>
        </p:spPr>
        <p:txBody>
          <a:bodyPr/>
          <a:lstStyle/>
          <a:p>
            <a:r>
              <a:rPr lang="en-US" sz="2000" dirty="0">
                <a:latin typeface="+mj-lt"/>
              </a:rPr>
              <a:t>Our Unified Cloud Adoption Framework Aligns to Major Hyperscale Adoption Models</a:t>
            </a:r>
          </a:p>
        </p:txBody>
      </p:sp>
      <p:sp>
        <p:nvSpPr>
          <p:cNvPr id="20" name="Rectangle 19">
            <a:extLst>
              <a:ext uri="{FF2B5EF4-FFF2-40B4-BE49-F238E27FC236}">
                <a16:creationId xmlns:a16="http://schemas.microsoft.com/office/drawing/2014/main" id="{A9523326-50AA-4987-80DB-FCBBEA212BB5}"/>
              </a:ext>
            </a:extLst>
          </p:cNvPr>
          <p:cNvSpPr/>
          <p:nvPr/>
        </p:nvSpPr>
        <p:spPr>
          <a:xfrm>
            <a:off x="228600" y="2200980"/>
            <a:ext cx="11754853" cy="4119613"/>
          </a:xfrm>
          <a:prstGeom prst="rect">
            <a:avLst/>
          </a:prstGeom>
          <a:noFill/>
          <a:ln w="25400">
            <a:solidFill>
              <a:schemeClr val="tx1">
                <a:lumMod val="25000"/>
                <a:lumOff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sp>
        <p:nvSpPr>
          <p:cNvPr id="21" name="TextBox 20">
            <a:extLst>
              <a:ext uri="{FF2B5EF4-FFF2-40B4-BE49-F238E27FC236}">
                <a16:creationId xmlns:a16="http://schemas.microsoft.com/office/drawing/2014/main" id="{BD1D3F30-0E15-4544-B754-18B7A5819272}"/>
              </a:ext>
            </a:extLst>
          </p:cNvPr>
          <p:cNvSpPr txBox="1"/>
          <p:nvPr/>
        </p:nvSpPr>
        <p:spPr>
          <a:xfrm>
            <a:off x="1896338" y="1430452"/>
            <a:ext cx="2025019" cy="461665"/>
          </a:xfrm>
          <a:prstGeom prst="rect">
            <a:avLst/>
          </a:prstGeom>
          <a:noFill/>
        </p:spPr>
        <p:txBody>
          <a:bodyPr wrap="square" rtlCol="0">
            <a:spAutoFit/>
          </a:bodyPr>
          <a:lstStyle/>
          <a:p>
            <a:r>
              <a:rPr lang="en-US" sz="1200" dirty="0"/>
              <a:t>Microsoft Cloud Adoption Framework for Azure</a:t>
            </a:r>
          </a:p>
        </p:txBody>
      </p:sp>
      <p:sp>
        <p:nvSpPr>
          <p:cNvPr id="22" name="Rectangle 21">
            <a:extLst>
              <a:ext uri="{FF2B5EF4-FFF2-40B4-BE49-F238E27FC236}">
                <a16:creationId xmlns:a16="http://schemas.microsoft.com/office/drawing/2014/main" id="{68A9A9F5-04D7-4E32-8BF4-08B7527827B1}"/>
              </a:ext>
            </a:extLst>
          </p:cNvPr>
          <p:cNvSpPr/>
          <p:nvPr/>
        </p:nvSpPr>
        <p:spPr>
          <a:xfrm>
            <a:off x="228600" y="1297228"/>
            <a:ext cx="3646007" cy="703467"/>
          </a:xfrm>
          <a:prstGeom prst="rect">
            <a:avLst/>
          </a:prstGeom>
          <a:noFill/>
          <a:ln w="25400">
            <a:solidFill>
              <a:schemeClr val="tx1">
                <a:lumMod val="25000"/>
                <a:lumOff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a:extLst>
              <a:ext uri="{FF2B5EF4-FFF2-40B4-BE49-F238E27FC236}">
                <a16:creationId xmlns:a16="http://schemas.microsoft.com/office/drawing/2014/main" id="{1F1DDD92-9E66-44DF-A4AE-CF566ABBE4ED}"/>
              </a:ext>
            </a:extLst>
          </p:cNvPr>
          <p:cNvSpPr/>
          <p:nvPr/>
        </p:nvSpPr>
        <p:spPr>
          <a:xfrm>
            <a:off x="4272996" y="1297228"/>
            <a:ext cx="3646007" cy="703467"/>
          </a:xfrm>
          <a:prstGeom prst="rect">
            <a:avLst/>
          </a:prstGeom>
          <a:noFill/>
          <a:ln w="25400">
            <a:solidFill>
              <a:schemeClr val="tx1">
                <a:lumMod val="25000"/>
                <a:lumOff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23">
            <a:extLst>
              <a:ext uri="{FF2B5EF4-FFF2-40B4-BE49-F238E27FC236}">
                <a16:creationId xmlns:a16="http://schemas.microsoft.com/office/drawing/2014/main" id="{1640ED09-586F-43F3-8188-AF5613A16722}"/>
              </a:ext>
            </a:extLst>
          </p:cNvPr>
          <p:cNvSpPr/>
          <p:nvPr/>
        </p:nvSpPr>
        <p:spPr>
          <a:xfrm>
            <a:off x="8337446" y="1297228"/>
            <a:ext cx="3646007" cy="703467"/>
          </a:xfrm>
          <a:prstGeom prst="rect">
            <a:avLst/>
          </a:prstGeom>
          <a:noFill/>
          <a:ln w="25400">
            <a:solidFill>
              <a:schemeClr val="tx1">
                <a:lumMod val="25000"/>
                <a:lumOff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TextBox 24">
            <a:extLst>
              <a:ext uri="{FF2B5EF4-FFF2-40B4-BE49-F238E27FC236}">
                <a16:creationId xmlns:a16="http://schemas.microsoft.com/office/drawing/2014/main" id="{4B0C5798-29D4-41AE-BE55-E972224EDB85}"/>
              </a:ext>
            </a:extLst>
          </p:cNvPr>
          <p:cNvSpPr txBox="1"/>
          <p:nvPr/>
        </p:nvSpPr>
        <p:spPr>
          <a:xfrm>
            <a:off x="5359430" y="1473939"/>
            <a:ext cx="2477723" cy="276999"/>
          </a:xfrm>
          <a:prstGeom prst="rect">
            <a:avLst/>
          </a:prstGeom>
          <a:noFill/>
        </p:spPr>
        <p:txBody>
          <a:bodyPr wrap="square" rtlCol="0">
            <a:spAutoFit/>
          </a:bodyPr>
          <a:lstStyle/>
          <a:p>
            <a:r>
              <a:rPr lang="en-US" sz="1200" dirty="0"/>
              <a:t>AWS Well-Architected Framework</a:t>
            </a:r>
          </a:p>
        </p:txBody>
      </p:sp>
      <p:sp>
        <p:nvSpPr>
          <p:cNvPr id="26" name="TextBox 25">
            <a:extLst>
              <a:ext uri="{FF2B5EF4-FFF2-40B4-BE49-F238E27FC236}">
                <a16:creationId xmlns:a16="http://schemas.microsoft.com/office/drawing/2014/main" id="{E71CA938-738F-49DE-A3CF-FBF8B3F9352D}"/>
              </a:ext>
            </a:extLst>
          </p:cNvPr>
          <p:cNvSpPr txBox="1"/>
          <p:nvPr/>
        </p:nvSpPr>
        <p:spPr>
          <a:xfrm>
            <a:off x="9257313" y="1495229"/>
            <a:ext cx="2554690" cy="276999"/>
          </a:xfrm>
          <a:prstGeom prst="rect">
            <a:avLst/>
          </a:prstGeom>
          <a:noFill/>
        </p:spPr>
        <p:txBody>
          <a:bodyPr wrap="square" rtlCol="0">
            <a:spAutoFit/>
          </a:bodyPr>
          <a:lstStyle/>
          <a:p>
            <a:r>
              <a:rPr lang="en-US" sz="1200"/>
              <a:t>Google Cloud Adoption Framework</a:t>
            </a:r>
          </a:p>
        </p:txBody>
      </p:sp>
      <p:sp>
        <p:nvSpPr>
          <p:cNvPr id="27" name="Isosceles Triangle 26">
            <a:extLst>
              <a:ext uri="{FF2B5EF4-FFF2-40B4-BE49-F238E27FC236}">
                <a16:creationId xmlns:a16="http://schemas.microsoft.com/office/drawing/2014/main" id="{3F59A39D-E1EB-428F-8FE7-B909178C7749}"/>
              </a:ext>
            </a:extLst>
          </p:cNvPr>
          <p:cNvSpPr/>
          <p:nvPr/>
        </p:nvSpPr>
        <p:spPr>
          <a:xfrm rot="10800000">
            <a:off x="1636643" y="2014377"/>
            <a:ext cx="786517" cy="108747"/>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sp>
        <p:nvSpPr>
          <p:cNvPr id="28" name="Isosceles Triangle 27">
            <a:extLst>
              <a:ext uri="{FF2B5EF4-FFF2-40B4-BE49-F238E27FC236}">
                <a16:creationId xmlns:a16="http://schemas.microsoft.com/office/drawing/2014/main" id="{63AE6DF1-2DA2-432E-A022-411C0DC54466}"/>
              </a:ext>
            </a:extLst>
          </p:cNvPr>
          <p:cNvSpPr/>
          <p:nvPr/>
        </p:nvSpPr>
        <p:spPr>
          <a:xfrm rot="10800000">
            <a:off x="5762244" y="2014377"/>
            <a:ext cx="786517" cy="108747"/>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sp>
        <p:nvSpPr>
          <p:cNvPr id="29" name="Isosceles Triangle 28">
            <a:extLst>
              <a:ext uri="{FF2B5EF4-FFF2-40B4-BE49-F238E27FC236}">
                <a16:creationId xmlns:a16="http://schemas.microsoft.com/office/drawing/2014/main" id="{49B1FE8C-210A-4E1B-ABF1-564B351B135F}"/>
              </a:ext>
            </a:extLst>
          </p:cNvPr>
          <p:cNvSpPr/>
          <p:nvPr/>
        </p:nvSpPr>
        <p:spPr>
          <a:xfrm rot="10800000">
            <a:off x="9887845" y="2022108"/>
            <a:ext cx="786517" cy="108747"/>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sp>
        <p:nvSpPr>
          <p:cNvPr id="30" name="TextBox 29">
            <a:extLst>
              <a:ext uri="{FF2B5EF4-FFF2-40B4-BE49-F238E27FC236}">
                <a16:creationId xmlns:a16="http://schemas.microsoft.com/office/drawing/2014/main" id="{1F0BD880-0BCF-4BB3-9F50-AE6072ED8EC1}"/>
              </a:ext>
            </a:extLst>
          </p:cNvPr>
          <p:cNvSpPr txBox="1"/>
          <p:nvPr/>
        </p:nvSpPr>
        <p:spPr>
          <a:xfrm>
            <a:off x="3252610" y="2312191"/>
            <a:ext cx="5686780" cy="369332"/>
          </a:xfrm>
          <a:prstGeom prst="rect">
            <a:avLst/>
          </a:prstGeom>
          <a:noFill/>
        </p:spPr>
        <p:txBody>
          <a:bodyPr wrap="square" rtlCol="0">
            <a:spAutoFit/>
          </a:bodyPr>
          <a:lstStyle/>
          <a:p>
            <a:r>
              <a:rPr lang="en-US" b="1"/>
              <a:t>NTT DATA’s Unified Cloud Adoption Framework</a:t>
            </a:r>
          </a:p>
        </p:txBody>
      </p:sp>
      <p:pic>
        <p:nvPicPr>
          <p:cNvPr id="32" name="Picture 31" descr="Logo&#10;&#10;Description automatically generated">
            <a:extLst>
              <a:ext uri="{FF2B5EF4-FFF2-40B4-BE49-F238E27FC236}">
                <a16:creationId xmlns:a16="http://schemas.microsoft.com/office/drawing/2014/main" id="{DEAA3B4D-4444-4DD7-9847-E40397CCD87B}"/>
              </a:ext>
            </a:extLst>
          </p:cNvPr>
          <p:cNvPicPr>
            <a:picLocks noChangeAspect="1"/>
          </p:cNvPicPr>
          <p:nvPr/>
        </p:nvPicPr>
        <p:blipFill>
          <a:blip r:embed="rId10"/>
          <a:stretch>
            <a:fillRect/>
          </a:stretch>
        </p:blipFill>
        <p:spPr>
          <a:xfrm>
            <a:off x="304800" y="2278555"/>
            <a:ext cx="1708117" cy="423087"/>
          </a:xfrm>
          <a:prstGeom prst="rect">
            <a:avLst/>
          </a:prstGeom>
        </p:spPr>
      </p:pic>
    </p:spTree>
    <p:extLst>
      <p:ext uri="{BB962C8B-B14F-4D97-AF65-F5344CB8AC3E}">
        <p14:creationId xmlns:p14="http://schemas.microsoft.com/office/powerpoint/2010/main" val="2668468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ooter Placeholder 1">
            <a:extLst>
              <a:ext uri="{FF2B5EF4-FFF2-40B4-BE49-F238E27FC236}">
                <a16:creationId xmlns:a16="http://schemas.microsoft.com/office/drawing/2014/main" id="{AC6B2B3E-BE91-4E45-9881-ACA0A2CFD27A}"/>
              </a:ext>
            </a:extLst>
          </p:cNvPr>
          <p:cNvSpPr>
            <a:spLocks noGrp="1"/>
          </p:cNvSpPr>
          <p:nvPr>
            <p:ph type="ftr" sz="quarter" idx="10"/>
          </p:nvPr>
        </p:nvSpPr>
        <p:spPr>
          <a:prstGeom prst="rect">
            <a:avLst/>
          </a:prstGeom>
        </p:spPr>
        <p:txBody>
          <a:bodyPr anchor="ctr"/>
          <a:lstStyle>
            <a:lvl1pPr>
              <a:defRPr sz="800">
                <a:solidFill>
                  <a:schemeClr val="accent2"/>
                </a:solidFill>
              </a:defRPr>
            </a:lvl1p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1" lang="en-US" sz="800" b="0" i="0" u="none" strike="noStrike" kern="1200" cap="none" spc="0" normalizeH="0" baseline="0" noProof="0" dirty="0">
                <a:ln>
                  <a:noFill/>
                </a:ln>
                <a:solidFill>
                  <a:srgbClr val="6785C1"/>
                </a:solidFill>
                <a:effectLst/>
                <a:uLnTx/>
                <a:uFillTx/>
                <a:latin typeface="Arial"/>
                <a:cs typeface="+mn-cs"/>
              </a:rPr>
              <a:t>© 2022 NTT DATA, Inc. All rights reserved.</a:t>
            </a:r>
          </a:p>
        </p:txBody>
      </p:sp>
      <p:sp>
        <p:nvSpPr>
          <p:cNvPr id="55" name="Slide Number Placeholder 3">
            <a:extLst>
              <a:ext uri="{FF2B5EF4-FFF2-40B4-BE49-F238E27FC236}">
                <a16:creationId xmlns:a16="http://schemas.microsoft.com/office/drawing/2014/main" id="{9AAC283C-D6A4-4055-B127-0DF11E8CFE38}"/>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2EA2340-BE12-4138-BE15-7C339B03EB4B}" type="slidenum">
              <a:rPr kumimoji="1" lang="en-US" sz="800" b="0" i="0" u="none" strike="noStrike" kern="1200" cap="none" spc="0" normalizeH="0" baseline="0" noProof="0" smtClean="0">
                <a:ln>
                  <a:noFill/>
                </a:ln>
                <a:solidFill>
                  <a:srgbClr val="6785C1"/>
                </a:solidFill>
                <a:effectLst/>
                <a:uLnTx/>
                <a:uFillTx/>
                <a:latin typeface="Arial"/>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1" lang="en-US" sz="800" b="0" i="0" u="none" strike="noStrike" kern="1200" cap="none" spc="0" normalizeH="0" baseline="0" noProof="0">
              <a:ln>
                <a:noFill/>
              </a:ln>
              <a:solidFill>
                <a:srgbClr val="6785C1"/>
              </a:solidFill>
              <a:effectLst/>
              <a:uLnTx/>
              <a:uFillTx/>
              <a:latin typeface="Arial"/>
              <a:cs typeface="+mn-cs"/>
            </a:endParaRPr>
          </a:p>
        </p:txBody>
      </p:sp>
      <p:sp>
        <p:nvSpPr>
          <p:cNvPr id="4" name="Title 3">
            <a:extLst>
              <a:ext uri="{FF2B5EF4-FFF2-40B4-BE49-F238E27FC236}">
                <a16:creationId xmlns:a16="http://schemas.microsoft.com/office/drawing/2014/main" id="{8AF1D573-2964-4E12-8830-5FC727BC8396}"/>
              </a:ext>
            </a:extLst>
          </p:cNvPr>
          <p:cNvSpPr>
            <a:spLocks noGrp="1"/>
          </p:cNvSpPr>
          <p:nvPr>
            <p:ph type="title"/>
          </p:nvPr>
        </p:nvSpPr>
        <p:spPr>
          <a:xfrm>
            <a:off x="228600" y="57181"/>
            <a:ext cx="11582400" cy="552204"/>
          </a:xfrm>
        </p:spPr>
        <p:txBody>
          <a:bodyPr/>
          <a:lstStyle/>
          <a:p>
            <a:r>
              <a:rPr lang="en-US" sz="2200" dirty="0">
                <a:solidFill>
                  <a:schemeClr val="bg1"/>
                </a:solidFill>
              </a:rPr>
              <a:t>NTT DATA Offers a Complete Range of Customizable Services</a:t>
            </a:r>
          </a:p>
        </p:txBody>
      </p:sp>
      <p:sp>
        <p:nvSpPr>
          <p:cNvPr id="47" name="TextBox 46">
            <a:extLst>
              <a:ext uri="{FF2B5EF4-FFF2-40B4-BE49-F238E27FC236}">
                <a16:creationId xmlns:a16="http://schemas.microsoft.com/office/drawing/2014/main" id="{677CFF61-40CE-4CDA-A227-9FA5F925E31B}"/>
              </a:ext>
            </a:extLst>
          </p:cNvPr>
          <p:cNvSpPr txBox="1"/>
          <p:nvPr/>
        </p:nvSpPr>
        <p:spPr>
          <a:xfrm>
            <a:off x="8908559" y="2531795"/>
            <a:ext cx="3029193"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srgbClr val="0F1C50"/>
                </a:solidFill>
                <a:effectLst/>
                <a:uLnTx/>
                <a:uFillTx/>
                <a:latin typeface="Arial"/>
                <a:cs typeface="+mn-cs"/>
              </a:rPr>
              <a:t>Cloud Implementation</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1" u="none" strike="noStrike" kern="1200" cap="none" spc="0" normalizeH="0" baseline="0" noProof="0" dirty="0">
                <a:ln>
                  <a:noFill/>
                </a:ln>
                <a:solidFill>
                  <a:srgbClr val="0F1C50"/>
                </a:solidFill>
                <a:effectLst/>
                <a:uLnTx/>
                <a:uFillTx/>
                <a:latin typeface="Arial"/>
                <a:cs typeface="+mn-cs"/>
              </a:rPr>
              <a:t>Architecting, designing, implementing, and migrating cloud workloads.</a:t>
            </a:r>
          </a:p>
        </p:txBody>
      </p:sp>
      <p:sp>
        <p:nvSpPr>
          <p:cNvPr id="49" name="TextBox 48">
            <a:extLst>
              <a:ext uri="{FF2B5EF4-FFF2-40B4-BE49-F238E27FC236}">
                <a16:creationId xmlns:a16="http://schemas.microsoft.com/office/drawing/2014/main" id="{0BFE0493-0EB1-4CCA-ADA1-C15471F22B1B}"/>
              </a:ext>
            </a:extLst>
          </p:cNvPr>
          <p:cNvSpPr txBox="1"/>
          <p:nvPr/>
        </p:nvSpPr>
        <p:spPr>
          <a:xfrm>
            <a:off x="504160" y="1656529"/>
            <a:ext cx="3917800"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srgbClr val="6785C1"/>
                </a:solidFill>
                <a:effectLst/>
                <a:uLnTx/>
                <a:uFillTx/>
                <a:latin typeface="Arial"/>
                <a:cs typeface="+mn-cs"/>
              </a:rPr>
              <a:t>Cloud Advisory</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1" u="none" strike="noStrike" kern="1200" cap="none" spc="0" normalizeH="0" baseline="0" noProof="0" dirty="0">
                <a:ln>
                  <a:noFill/>
                </a:ln>
                <a:solidFill>
                  <a:srgbClr val="6785C1"/>
                </a:solidFill>
                <a:effectLst/>
                <a:uLnTx/>
                <a:uFillTx/>
                <a:latin typeface="Arial"/>
                <a:cs typeface="+mn-cs"/>
              </a:rPr>
              <a:t>Planning the cloud journey including business case, cloud strategy and architecture services.</a:t>
            </a:r>
          </a:p>
        </p:txBody>
      </p:sp>
      <p:sp>
        <p:nvSpPr>
          <p:cNvPr id="50" name="TextBox 49">
            <a:extLst>
              <a:ext uri="{FF2B5EF4-FFF2-40B4-BE49-F238E27FC236}">
                <a16:creationId xmlns:a16="http://schemas.microsoft.com/office/drawing/2014/main" id="{C274CBCD-8D4C-44C4-90DA-46F0B36503D1}"/>
              </a:ext>
            </a:extLst>
          </p:cNvPr>
          <p:cNvSpPr txBox="1"/>
          <p:nvPr/>
        </p:nvSpPr>
        <p:spPr>
          <a:xfrm>
            <a:off x="504160" y="5206750"/>
            <a:ext cx="3917800"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srgbClr val="E6B600"/>
                </a:solidFill>
                <a:effectLst/>
                <a:uLnTx/>
                <a:uFillTx/>
                <a:latin typeface="Arial"/>
                <a:cs typeface="+mn-cs"/>
              </a:rPr>
              <a:t>Cloud Security</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1" u="none" strike="noStrike" kern="1200" cap="none" spc="0" normalizeH="0" baseline="0" noProof="0" dirty="0">
                <a:ln>
                  <a:noFill/>
                </a:ln>
                <a:solidFill>
                  <a:srgbClr val="E6B600"/>
                </a:solidFill>
                <a:effectLst/>
                <a:uLnTx/>
                <a:uFillTx/>
                <a:latin typeface="Arial"/>
                <a:cs typeface="+mn-cs"/>
              </a:rPr>
              <a:t>Security consulting, implementing and managing cloud workloads.</a:t>
            </a:r>
          </a:p>
        </p:txBody>
      </p:sp>
      <p:cxnSp>
        <p:nvCxnSpPr>
          <p:cNvPr id="51" name="Straight Connector 50">
            <a:extLst>
              <a:ext uri="{FF2B5EF4-FFF2-40B4-BE49-F238E27FC236}">
                <a16:creationId xmlns:a16="http://schemas.microsoft.com/office/drawing/2014/main" id="{4CFBC44D-5D7E-441C-8558-462E0F123E49}"/>
              </a:ext>
            </a:extLst>
          </p:cNvPr>
          <p:cNvCxnSpPr>
            <a:cxnSpLocks/>
            <a:endCxn id="70" idx="1"/>
          </p:cNvCxnSpPr>
          <p:nvPr/>
        </p:nvCxnSpPr>
        <p:spPr>
          <a:xfrm>
            <a:off x="2216426" y="1815073"/>
            <a:ext cx="2408846" cy="0"/>
          </a:xfrm>
          <a:prstGeom prst="line">
            <a:avLst/>
          </a:prstGeom>
          <a:noFill/>
          <a:ln w="57150" cap="flat" cmpd="sng" algn="ctr">
            <a:solidFill>
              <a:schemeClr val="accent2"/>
            </a:solidFill>
            <a:prstDash val="solid"/>
            <a:headEnd type="oval" w="med" len="med"/>
            <a:tailEnd type="none" w="med" len="med"/>
          </a:ln>
          <a:effectLst/>
        </p:spPr>
      </p:cxnSp>
      <p:cxnSp>
        <p:nvCxnSpPr>
          <p:cNvPr id="54" name="Straight Connector 53">
            <a:extLst>
              <a:ext uri="{FF2B5EF4-FFF2-40B4-BE49-F238E27FC236}">
                <a16:creationId xmlns:a16="http://schemas.microsoft.com/office/drawing/2014/main" id="{A71916F8-6314-4AF8-A574-71C5A8B93E5E}"/>
              </a:ext>
            </a:extLst>
          </p:cNvPr>
          <p:cNvCxnSpPr>
            <a:cxnSpLocks/>
            <a:endCxn id="74" idx="1"/>
          </p:cNvCxnSpPr>
          <p:nvPr/>
        </p:nvCxnSpPr>
        <p:spPr>
          <a:xfrm>
            <a:off x="2216426" y="5374796"/>
            <a:ext cx="2403938" cy="0"/>
          </a:xfrm>
          <a:prstGeom prst="line">
            <a:avLst/>
          </a:prstGeom>
          <a:noFill/>
          <a:ln w="57150" cap="flat" cmpd="sng" algn="ctr">
            <a:solidFill>
              <a:schemeClr val="accent3"/>
            </a:solidFill>
            <a:prstDash val="solid"/>
            <a:headEnd type="oval" w="med" len="med"/>
            <a:tailEnd type="none" w="med" len="med"/>
          </a:ln>
          <a:effectLst/>
        </p:spPr>
      </p:cxnSp>
      <p:sp>
        <p:nvSpPr>
          <p:cNvPr id="68" name="TextBox 67">
            <a:extLst>
              <a:ext uri="{FF2B5EF4-FFF2-40B4-BE49-F238E27FC236}">
                <a16:creationId xmlns:a16="http://schemas.microsoft.com/office/drawing/2014/main" id="{0A806E33-011A-40FD-9E90-CD4C1952FD75}"/>
              </a:ext>
            </a:extLst>
          </p:cNvPr>
          <p:cNvSpPr txBox="1"/>
          <p:nvPr/>
        </p:nvSpPr>
        <p:spPr>
          <a:xfrm>
            <a:off x="8908559" y="4331911"/>
            <a:ext cx="3029193"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a:ln>
                  <a:noFill/>
                </a:ln>
                <a:solidFill>
                  <a:srgbClr val="83B254"/>
                </a:solidFill>
                <a:effectLst/>
                <a:uLnTx/>
                <a:uFillTx/>
                <a:latin typeface="Arial"/>
                <a:cs typeface="+mn-cs"/>
              </a:rPr>
              <a:t>Continuous Innovation</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1" u="none" strike="noStrike" kern="1200" cap="none" spc="0" normalizeH="0" baseline="0" noProof="0">
                <a:ln>
                  <a:noFill/>
                </a:ln>
                <a:solidFill>
                  <a:srgbClr val="83B254"/>
                </a:solidFill>
                <a:effectLst/>
                <a:uLnTx/>
                <a:uFillTx/>
                <a:latin typeface="Arial"/>
                <a:cs typeface="+mn-cs"/>
              </a:rPr>
              <a:t>Managing prioritized backlogs,  optimizing workloads and identifying improvements.</a:t>
            </a:r>
          </a:p>
        </p:txBody>
      </p:sp>
      <p:grpSp>
        <p:nvGrpSpPr>
          <p:cNvPr id="39" name="Group 38">
            <a:extLst>
              <a:ext uri="{FF2B5EF4-FFF2-40B4-BE49-F238E27FC236}">
                <a16:creationId xmlns:a16="http://schemas.microsoft.com/office/drawing/2014/main" id="{4E7A4460-61E5-491D-9322-3ED06E562C4E}"/>
              </a:ext>
            </a:extLst>
          </p:cNvPr>
          <p:cNvGrpSpPr>
            <a:grpSpLocks noChangeAspect="1"/>
          </p:cNvGrpSpPr>
          <p:nvPr/>
        </p:nvGrpSpPr>
        <p:grpSpPr>
          <a:xfrm>
            <a:off x="4468925" y="1391639"/>
            <a:ext cx="3321040" cy="4406591"/>
            <a:chOff x="4468925" y="1391639"/>
            <a:chExt cx="3321040" cy="4406591"/>
          </a:xfrm>
        </p:grpSpPr>
        <p:sp>
          <p:nvSpPr>
            <p:cNvPr id="70" name="Rectangle 69">
              <a:extLst>
                <a:ext uri="{FF2B5EF4-FFF2-40B4-BE49-F238E27FC236}">
                  <a16:creationId xmlns:a16="http://schemas.microsoft.com/office/drawing/2014/main" id="{E550DF69-225E-4E40-A7B8-30179ADC5DA8}"/>
                </a:ext>
              </a:extLst>
            </p:cNvPr>
            <p:cNvSpPr/>
            <p:nvPr/>
          </p:nvSpPr>
          <p:spPr>
            <a:xfrm>
              <a:off x="4625272" y="1391639"/>
              <a:ext cx="3003056" cy="846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srgbClr val="FFFFFF"/>
                  </a:solidFill>
                  <a:effectLst/>
                  <a:uLnTx/>
                  <a:uFillTx/>
                  <a:latin typeface="Arial"/>
                  <a:cs typeface="+mn-cs"/>
                </a:rPr>
                <a:t>Inspire Cloud Thinking </a:t>
              </a:r>
              <a:endParaRPr kumimoji="1" lang="en-GB" sz="1600" b="0" i="0" u="none" strike="noStrike" kern="1200" cap="none" spc="0" normalizeH="0" baseline="0" noProof="0">
                <a:ln>
                  <a:noFill/>
                </a:ln>
                <a:solidFill>
                  <a:srgbClr val="FFFFFF"/>
                </a:solidFill>
                <a:effectLst/>
                <a:uLnTx/>
                <a:uFillTx/>
                <a:latin typeface="Arial"/>
                <a:cs typeface="+mn-cs"/>
              </a:endParaRPr>
            </a:p>
          </p:txBody>
        </p:sp>
        <p:sp>
          <p:nvSpPr>
            <p:cNvPr id="71" name="Rectangle 70">
              <a:extLst>
                <a:ext uri="{FF2B5EF4-FFF2-40B4-BE49-F238E27FC236}">
                  <a16:creationId xmlns:a16="http://schemas.microsoft.com/office/drawing/2014/main" id="{57AC9A53-EBAB-438B-9511-6A23B52B2AFE}"/>
                </a:ext>
              </a:extLst>
            </p:cNvPr>
            <p:cNvSpPr/>
            <p:nvPr/>
          </p:nvSpPr>
          <p:spPr>
            <a:xfrm>
              <a:off x="4620364" y="2281570"/>
              <a:ext cx="3020207" cy="8468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srgbClr val="FFFFFF"/>
                  </a:solidFill>
                  <a:effectLst/>
                  <a:uLnTx/>
                  <a:uFillTx/>
                  <a:latin typeface="Arial"/>
                  <a:cs typeface="+mn-cs"/>
                </a:rPr>
                <a:t>Build Cloud Foundations</a:t>
              </a:r>
              <a:endParaRPr kumimoji="1" lang="en-GB" sz="1600" b="0" i="0" u="none" strike="noStrike" kern="1200" cap="none" spc="0" normalizeH="0" baseline="0" noProof="0">
                <a:ln>
                  <a:noFill/>
                </a:ln>
                <a:solidFill>
                  <a:srgbClr val="FFFFFF"/>
                </a:solidFill>
                <a:effectLst/>
                <a:uLnTx/>
                <a:uFillTx/>
                <a:latin typeface="Arial"/>
                <a:cs typeface="+mn-cs"/>
              </a:endParaRPr>
            </a:p>
          </p:txBody>
        </p:sp>
        <p:sp>
          <p:nvSpPr>
            <p:cNvPr id="72" name="Rectangle 71">
              <a:extLst>
                <a:ext uri="{FF2B5EF4-FFF2-40B4-BE49-F238E27FC236}">
                  <a16:creationId xmlns:a16="http://schemas.microsoft.com/office/drawing/2014/main" id="{F4A56ED0-FECD-4546-B609-0DE8B2312A6A}"/>
                </a:ext>
              </a:extLst>
            </p:cNvPr>
            <p:cNvSpPr/>
            <p:nvPr/>
          </p:nvSpPr>
          <p:spPr>
            <a:xfrm>
              <a:off x="4620364" y="3171501"/>
              <a:ext cx="3020207" cy="8468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sz="1600" b="0" i="0" u="none" strike="noStrike" kern="1200" cap="none" spc="0" normalizeH="0" baseline="0" noProof="0" dirty="0">
                  <a:ln>
                    <a:noFill/>
                  </a:ln>
                  <a:solidFill>
                    <a:srgbClr val="FFFFFF"/>
                  </a:solidFill>
                  <a:effectLst/>
                  <a:uLnTx/>
                  <a:uFillTx/>
                  <a:latin typeface="Arial"/>
                  <a:cs typeface="+mn-cs"/>
                </a:rPr>
                <a:t>Run Cloud Operations</a:t>
              </a:r>
            </a:p>
          </p:txBody>
        </p:sp>
        <p:sp>
          <p:nvSpPr>
            <p:cNvPr id="73" name="Rectangle 72">
              <a:extLst>
                <a:ext uri="{FF2B5EF4-FFF2-40B4-BE49-F238E27FC236}">
                  <a16:creationId xmlns:a16="http://schemas.microsoft.com/office/drawing/2014/main" id="{6243206C-3AC9-4269-900C-8621D967EADC}"/>
                </a:ext>
              </a:extLst>
            </p:cNvPr>
            <p:cNvSpPr/>
            <p:nvPr/>
          </p:nvSpPr>
          <p:spPr>
            <a:xfrm>
              <a:off x="4620364" y="4061432"/>
              <a:ext cx="3020207" cy="8468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dirty="0">
                  <a:ln>
                    <a:noFill/>
                  </a:ln>
                  <a:solidFill>
                    <a:srgbClr val="FFFFFF"/>
                  </a:solidFill>
                  <a:effectLst/>
                  <a:uLnTx/>
                  <a:uFillTx/>
                  <a:latin typeface="Arial"/>
                  <a:cs typeface="+mn-cs"/>
                </a:rPr>
                <a:t>Evolve Cloud Innovation </a:t>
              </a:r>
              <a:endParaRPr kumimoji="1" lang="en-GB" sz="1600" b="0" i="0" u="none" strike="noStrike" kern="1200" cap="none" spc="0" normalizeH="0" baseline="0" noProof="0" dirty="0">
                <a:ln>
                  <a:noFill/>
                </a:ln>
                <a:solidFill>
                  <a:srgbClr val="FFFFFF"/>
                </a:solidFill>
                <a:effectLst/>
                <a:uLnTx/>
                <a:uFillTx/>
                <a:latin typeface="Arial"/>
                <a:cs typeface="+mn-cs"/>
              </a:endParaRPr>
            </a:p>
          </p:txBody>
        </p:sp>
        <p:sp>
          <p:nvSpPr>
            <p:cNvPr id="74" name="Rectangle 73">
              <a:extLst>
                <a:ext uri="{FF2B5EF4-FFF2-40B4-BE49-F238E27FC236}">
                  <a16:creationId xmlns:a16="http://schemas.microsoft.com/office/drawing/2014/main" id="{1521A59C-7A33-4E74-B81F-076B7C2B165A}"/>
                </a:ext>
              </a:extLst>
            </p:cNvPr>
            <p:cNvSpPr/>
            <p:nvPr/>
          </p:nvSpPr>
          <p:spPr>
            <a:xfrm>
              <a:off x="4620364" y="4951362"/>
              <a:ext cx="3020207" cy="8468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sz="1600" b="0" i="0" u="none" strike="noStrike" kern="1200" cap="none" spc="0" normalizeH="0" baseline="0" noProof="0" dirty="0">
                  <a:ln>
                    <a:noFill/>
                  </a:ln>
                  <a:solidFill>
                    <a:srgbClr val="FFFFFF"/>
                  </a:solidFill>
                  <a:effectLst/>
                  <a:uLnTx/>
                  <a:uFillTx/>
                  <a:latin typeface="Arial"/>
                  <a:cs typeface="+mn-cs"/>
                </a:rPr>
                <a:t>Secure Cloud Posture </a:t>
              </a:r>
            </a:p>
          </p:txBody>
        </p:sp>
        <p:sp>
          <p:nvSpPr>
            <p:cNvPr id="75" name="Isosceles Triangle 74">
              <a:extLst>
                <a:ext uri="{FF2B5EF4-FFF2-40B4-BE49-F238E27FC236}">
                  <a16:creationId xmlns:a16="http://schemas.microsoft.com/office/drawing/2014/main" id="{9E1EA146-872B-41ED-B298-882CE273EA83}"/>
                </a:ext>
              </a:extLst>
            </p:cNvPr>
            <p:cNvSpPr/>
            <p:nvPr/>
          </p:nvSpPr>
          <p:spPr>
            <a:xfrm rot="16200000">
              <a:off x="2341630" y="3518934"/>
              <a:ext cx="4406591" cy="152001"/>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srgbClr val="FFFFFF"/>
                </a:solidFill>
                <a:effectLst/>
                <a:uLnTx/>
                <a:uFillTx/>
                <a:latin typeface="Arial"/>
                <a:cs typeface="+mn-cs"/>
              </a:endParaRPr>
            </a:p>
          </p:txBody>
        </p:sp>
        <p:sp>
          <p:nvSpPr>
            <p:cNvPr id="76" name="Isosceles Triangle 75">
              <a:extLst>
                <a:ext uri="{FF2B5EF4-FFF2-40B4-BE49-F238E27FC236}">
                  <a16:creationId xmlns:a16="http://schemas.microsoft.com/office/drawing/2014/main" id="{7E199770-40BD-439A-98F0-0443B9C93200}"/>
                </a:ext>
              </a:extLst>
            </p:cNvPr>
            <p:cNvSpPr/>
            <p:nvPr/>
          </p:nvSpPr>
          <p:spPr>
            <a:xfrm rot="5400000">
              <a:off x="5510669" y="3518934"/>
              <a:ext cx="4406591" cy="152001"/>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srgbClr val="FFFFFF"/>
                </a:solidFill>
                <a:effectLst/>
                <a:uLnTx/>
                <a:uFillTx/>
                <a:latin typeface="Arial"/>
                <a:cs typeface="+mn-cs"/>
              </a:endParaRPr>
            </a:p>
          </p:txBody>
        </p:sp>
      </p:grpSp>
      <p:sp>
        <p:nvSpPr>
          <p:cNvPr id="77" name="TextBox 76">
            <a:extLst>
              <a:ext uri="{FF2B5EF4-FFF2-40B4-BE49-F238E27FC236}">
                <a16:creationId xmlns:a16="http://schemas.microsoft.com/office/drawing/2014/main" id="{9A9B218E-155C-47CB-BD21-70A23E11A2BD}"/>
              </a:ext>
            </a:extLst>
          </p:cNvPr>
          <p:cNvSpPr txBox="1"/>
          <p:nvPr/>
        </p:nvSpPr>
        <p:spPr>
          <a:xfrm>
            <a:off x="504160" y="3425868"/>
            <a:ext cx="3917800"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a:ln>
                  <a:noFill/>
                </a:ln>
                <a:solidFill>
                  <a:srgbClr val="0080B1"/>
                </a:solidFill>
                <a:effectLst/>
                <a:uLnTx/>
                <a:uFillTx/>
                <a:latin typeface="Arial"/>
                <a:cs typeface="+mn-cs"/>
              </a:rPr>
              <a:t>Cloud Management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1" u="none" strike="noStrike" kern="1200" cap="none" spc="0" normalizeH="0" baseline="0" noProof="0">
                <a:ln>
                  <a:noFill/>
                </a:ln>
                <a:solidFill>
                  <a:srgbClr val="0080B1"/>
                </a:solidFill>
                <a:effectLst/>
                <a:uLnTx/>
                <a:uFillTx/>
                <a:latin typeface="Arial"/>
                <a:cs typeface="+mn-cs"/>
              </a:rPr>
              <a:t>Supporting foundational cloud operations.</a:t>
            </a:r>
          </a:p>
        </p:txBody>
      </p:sp>
      <p:cxnSp>
        <p:nvCxnSpPr>
          <p:cNvPr id="78" name="Straight Connector 77">
            <a:extLst>
              <a:ext uri="{FF2B5EF4-FFF2-40B4-BE49-F238E27FC236}">
                <a16:creationId xmlns:a16="http://schemas.microsoft.com/office/drawing/2014/main" id="{70DE2C7D-4228-44CA-AD8F-2CBDC1222909}"/>
              </a:ext>
            </a:extLst>
          </p:cNvPr>
          <p:cNvCxnSpPr>
            <a:cxnSpLocks/>
          </p:cNvCxnSpPr>
          <p:nvPr/>
        </p:nvCxnSpPr>
        <p:spPr>
          <a:xfrm>
            <a:off x="2584174" y="3572966"/>
            <a:ext cx="2131134" cy="0"/>
          </a:xfrm>
          <a:prstGeom prst="line">
            <a:avLst/>
          </a:prstGeom>
          <a:noFill/>
          <a:ln w="57150" cap="flat" cmpd="sng" algn="ctr">
            <a:solidFill>
              <a:schemeClr val="bg2"/>
            </a:solidFill>
            <a:prstDash val="solid"/>
            <a:headEnd type="oval" w="med" len="med"/>
            <a:tailEnd type="none" w="med" len="med"/>
          </a:ln>
          <a:effectLst/>
        </p:spPr>
      </p:cxnSp>
      <p:cxnSp>
        <p:nvCxnSpPr>
          <p:cNvPr id="52" name="Straight Connector 51">
            <a:extLst>
              <a:ext uri="{FF2B5EF4-FFF2-40B4-BE49-F238E27FC236}">
                <a16:creationId xmlns:a16="http://schemas.microsoft.com/office/drawing/2014/main" id="{05B40D74-3601-45EE-9288-AE5DBD136903}"/>
              </a:ext>
            </a:extLst>
          </p:cNvPr>
          <p:cNvCxnSpPr>
            <a:cxnSpLocks/>
          </p:cNvCxnSpPr>
          <p:nvPr/>
        </p:nvCxnSpPr>
        <p:spPr>
          <a:xfrm flipH="1">
            <a:off x="7549730" y="2686362"/>
            <a:ext cx="1306784" cy="0"/>
          </a:xfrm>
          <a:prstGeom prst="line">
            <a:avLst/>
          </a:prstGeom>
          <a:noFill/>
          <a:ln w="57150" cap="flat" cmpd="sng" algn="ctr">
            <a:solidFill>
              <a:schemeClr val="tx2"/>
            </a:solidFill>
            <a:prstDash val="solid"/>
            <a:headEnd type="oval" w="med" len="med"/>
            <a:tailEnd type="none" w="med" len="med"/>
          </a:ln>
          <a:effectLst/>
        </p:spPr>
      </p:cxnSp>
      <p:cxnSp>
        <p:nvCxnSpPr>
          <p:cNvPr id="69" name="Straight Connector 68">
            <a:extLst>
              <a:ext uri="{FF2B5EF4-FFF2-40B4-BE49-F238E27FC236}">
                <a16:creationId xmlns:a16="http://schemas.microsoft.com/office/drawing/2014/main" id="{A42AF77C-0299-4B26-82F3-CBD2133F770C}"/>
              </a:ext>
            </a:extLst>
          </p:cNvPr>
          <p:cNvCxnSpPr>
            <a:cxnSpLocks/>
            <a:endCxn id="73" idx="3"/>
          </p:cNvCxnSpPr>
          <p:nvPr/>
        </p:nvCxnSpPr>
        <p:spPr>
          <a:xfrm flipH="1">
            <a:off x="7640571" y="4484865"/>
            <a:ext cx="1215943" cy="1"/>
          </a:xfrm>
          <a:prstGeom prst="line">
            <a:avLst/>
          </a:prstGeom>
          <a:ln w="57150">
            <a:headEnd type="oval" w="med" len="med"/>
            <a:tailEnd type="none" w="med" len="med"/>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893911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CB88C4-23BB-C703-2BAC-731B51A06E25}"/>
              </a:ext>
            </a:extLst>
          </p:cNvPr>
          <p:cNvPicPr>
            <a:picLocks noChangeAspect="1"/>
          </p:cNvPicPr>
          <p:nvPr/>
        </p:nvPicPr>
        <p:blipFill rotWithShape="1">
          <a:blip r:embed="rId2">
            <a:alphaModFix amt="31000"/>
          </a:blip>
          <a:srcRect t="13444" b="13445"/>
          <a:stretch/>
        </p:blipFill>
        <p:spPr>
          <a:xfrm>
            <a:off x="0" y="0"/>
            <a:ext cx="12191999" cy="6858000"/>
          </a:xfrm>
          <a:prstGeom prst="rect">
            <a:avLst/>
          </a:prstGeom>
        </p:spPr>
      </p:pic>
      <p:sp>
        <p:nvSpPr>
          <p:cNvPr id="4" name="Title 3">
            <a:extLst>
              <a:ext uri="{FF2B5EF4-FFF2-40B4-BE49-F238E27FC236}">
                <a16:creationId xmlns:a16="http://schemas.microsoft.com/office/drawing/2014/main" id="{185B2E42-1BD1-4011-2D4C-5D6BF7E2B4FD}"/>
              </a:ext>
            </a:extLst>
          </p:cNvPr>
          <p:cNvSpPr>
            <a:spLocks noGrp="1"/>
          </p:cNvSpPr>
          <p:nvPr>
            <p:ph type="title"/>
          </p:nvPr>
        </p:nvSpPr>
        <p:spPr>
          <a:xfrm>
            <a:off x="847726" y="2284152"/>
            <a:ext cx="11106150" cy="1706509"/>
          </a:xfrm>
        </p:spPr>
        <p:txBody>
          <a:bodyPr>
            <a:normAutofit/>
          </a:bodyPr>
          <a:lstStyle/>
          <a:p>
            <a:r>
              <a:rPr lang="en-US" dirty="0">
                <a:ea typeface="HGPGothicE"/>
              </a:rPr>
              <a:t>NTT DATA Azure Accelerators</a:t>
            </a:r>
          </a:p>
        </p:txBody>
      </p:sp>
      <p:sp>
        <p:nvSpPr>
          <p:cNvPr id="2" name="Text Placeholder 1"/>
          <p:cNvSpPr>
            <a:spLocks noGrp="1"/>
          </p:cNvSpPr>
          <p:nvPr>
            <p:ph type="body" idx="18"/>
          </p:nvPr>
        </p:nvSpPr>
        <p:spPr/>
        <p:txBody>
          <a:bodyPr>
            <a:normAutofit lnSpcReduction="10000"/>
          </a:bodyPr>
          <a:lstStyle/>
          <a:p>
            <a:r>
              <a:rPr lang="en-US" dirty="0">
                <a:ea typeface="HGPGothicE"/>
              </a:rPr>
              <a:t>May 15, 2023</a:t>
            </a:r>
          </a:p>
          <a:p>
            <a:r>
              <a:rPr lang="en-US" dirty="0">
                <a:ea typeface="HGPGothicE"/>
              </a:rPr>
              <a:t>NTT DATA Services</a:t>
            </a:r>
          </a:p>
          <a:p>
            <a:r>
              <a:rPr lang="en-US" dirty="0">
                <a:ea typeface="HGPGothicE"/>
              </a:rPr>
              <a:t>Version: 1.00 </a:t>
            </a:r>
            <a:endParaRPr lang="en-US" dirty="0"/>
          </a:p>
        </p:txBody>
      </p:sp>
    </p:spTree>
    <p:extLst>
      <p:ext uri="{BB962C8B-B14F-4D97-AF65-F5344CB8AC3E}">
        <p14:creationId xmlns:p14="http://schemas.microsoft.com/office/powerpoint/2010/main" val="2176694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BEBF8D-2D12-0612-318B-5838814924A5}"/>
              </a:ext>
            </a:extLst>
          </p:cNvPr>
          <p:cNvSpPr/>
          <p:nvPr/>
        </p:nvSpPr>
        <p:spPr>
          <a:xfrm>
            <a:off x="8310484" y="2035615"/>
            <a:ext cx="3629025" cy="4505325"/>
          </a:xfrm>
          <a:prstGeom prst="rect">
            <a:avLst/>
          </a:prstGeom>
          <a:solidFill>
            <a:schemeClr val="bg2"/>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400" dirty="0"/>
          </a:p>
        </p:txBody>
      </p:sp>
      <p:sp>
        <p:nvSpPr>
          <p:cNvPr id="8" name="TextBox 7">
            <a:extLst>
              <a:ext uri="{FF2B5EF4-FFF2-40B4-BE49-F238E27FC236}">
                <a16:creationId xmlns:a16="http://schemas.microsoft.com/office/drawing/2014/main" id="{46A37EEA-CB3D-73FC-D112-FEE8D62D50E8}"/>
              </a:ext>
            </a:extLst>
          </p:cNvPr>
          <p:cNvSpPr txBox="1"/>
          <p:nvPr/>
        </p:nvSpPr>
        <p:spPr>
          <a:xfrm>
            <a:off x="65369" y="376"/>
            <a:ext cx="10681400" cy="369332"/>
          </a:xfrm>
          <a:prstGeom prst="rect">
            <a:avLst/>
          </a:prstGeom>
          <a:noFill/>
        </p:spPr>
        <p:txBody>
          <a:bodyPr wrap="square">
            <a:spAutoFit/>
          </a:bodyPr>
          <a:lstStyle/>
          <a:p>
            <a:r>
              <a:rPr lang="en-US" b="1" dirty="0">
                <a:solidFill>
                  <a:schemeClr val="bg1"/>
                </a:solidFill>
              </a:rPr>
              <a:t>Azure LZ Solution in a Box</a:t>
            </a:r>
            <a:endParaRPr lang="en-US" dirty="0"/>
          </a:p>
        </p:txBody>
      </p:sp>
      <p:sp>
        <p:nvSpPr>
          <p:cNvPr id="12" name="Rectangle 11">
            <a:extLst>
              <a:ext uri="{FF2B5EF4-FFF2-40B4-BE49-F238E27FC236}">
                <a16:creationId xmlns:a16="http://schemas.microsoft.com/office/drawing/2014/main" id="{811D74E0-417B-AAE6-4CEE-5CEC5AE95503}"/>
              </a:ext>
            </a:extLst>
          </p:cNvPr>
          <p:cNvSpPr/>
          <p:nvPr/>
        </p:nvSpPr>
        <p:spPr>
          <a:xfrm>
            <a:off x="377281" y="625763"/>
            <a:ext cx="11814719" cy="200306"/>
          </a:xfrm>
          <a:prstGeom prst="rect">
            <a:avLst/>
          </a:prstGeom>
          <a:solidFill>
            <a:schemeClr val="bg1"/>
          </a:solidFill>
          <a:ln w="12700" cap="flat">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400"/>
          </a:p>
        </p:txBody>
      </p:sp>
      <p:pic>
        <p:nvPicPr>
          <p:cNvPr id="6" name="Picture 5">
            <a:extLst>
              <a:ext uri="{FF2B5EF4-FFF2-40B4-BE49-F238E27FC236}">
                <a16:creationId xmlns:a16="http://schemas.microsoft.com/office/drawing/2014/main" id="{BFDA14AA-F2B4-BBD8-A670-ABF659A30558}"/>
              </a:ext>
            </a:extLst>
          </p:cNvPr>
          <p:cNvPicPr>
            <a:picLocks noChangeAspect="1"/>
          </p:cNvPicPr>
          <p:nvPr/>
        </p:nvPicPr>
        <p:blipFill>
          <a:blip r:embed="rId3"/>
          <a:stretch>
            <a:fillRect/>
          </a:stretch>
        </p:blipFill>
        <p:spPr>
          <a:xfrm>
            <a:off x="2263653" y="4797090"/>
            <a:ext cx="1378792" cy="1378792"/>
          </a:xfrm>
          <a:prstGeom prst="rect">
            <a:avLst/>
          </a:prstGeom>
        </p:spPr>
      </p:pic>
      <p:pic>
        <p:nvPicPr>
          <p:cNvPr id="2050" name="Picture 2" descr="Just Published: Successfully Virtualizing Microsoft SQL Server for High  Availability on Azure VMware Solutions - Virtualize Applications">
            <a:extLst>
              <a:ext uri="{FF2B5EF4-FFF2-40B4-BE49-F238E27FC236}">
                <a16:creationId xmlns:a16="http://schemas.microsoft.com/office/drawing/2014/main" id="{BFDD0B3F-44EE-3B01-E51F-424E0C3754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6053" y="5589620"/>
            <a:ext cx="361731" cy="2254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Just Published: Successfully Virtualizing Microsoft SQL Server for High  Availability on Azure VMware Solutions - Virtualize Applications">
            <a:extLst>
              <a:ext uri="{FF2B5EF4-FFF2-40B4-BE49-F238E27FC236}">
                <a16:creationId xmlns:a16="http://schemas.microsoft.com/office/drawing/2014/main" id="{353C9641-F3F4-56DF-0C94-4CA98928E8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8026" y="5589620"/>
            <a:ext cx="361731" cy="22547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A0109A42-61B4-3D57-2B97-988A199EFA52}"/>
              </a:ext>
            </a:extLst>
          </p:cNvPr>
          <p:cNvSpPr/>
          <p:nvPr/>
        </p:nvSpPr>
        <p:spPr>
          <a:xfrm>
            <a:off x="197243" y="717255"/>
            <a:ext cx="5222481" cy="542523"/>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fontAlgn="base">
              <a:spcAft>
                <a:spcPct val="0"/>
              </a:spcAft>
              <a:buClr>
                <a:srgbClr val="000000"/>
              </a:buClr>
              <a:buSzPct val="80000"/>
            </a:pPr>
            <a:r>
              <a:rPr lang="en-US" b="1" kern="0" dirty="0">
                <a:solidFill>
                  <a:srgbClr val="6785C1"/>
                </a:solidFill>
                <a:latin typeface="Arial"/>
              </a:rPr>
              <a:t>What is an Azure LZ Accelerator? </a:t>
            </a:r>
            <a:r>
              <a:rPr lang="en-US" b="1" kern="0" dirty="0">
                <a:latin typeface="Arial"/>
              </a:rPr>
              <a:t>It’s Azure ALZ in  Box</a:t>
            </a:r>
          </a:p>
        </p:txBody>
      </p:sp>
      <p:sp>
        <p:nvSpPr>
          <p:cNvPr id="15" name="Rectangle 14">
            <a:extLst>
              <a:ext uri="{FF2B5EF4-FFF2-40B4-BE49-F238E27FC236}">
                <a16:creationId xmlns:a16="http://schemas.microsoft.com/office/drawing/2014/main" id="{6EE6D07E-25BA-BA39-88E4-3B73F7A18FF0}"/>
              </a:ext>
            </a:extLst>
          </p:cNvPr>
          <p:cNvSpPr/>
          <p:nvPr/>
        </p:nvSpPr>
        <p:spPr>
          <a:xfrm>
            <a:off x="197243" y="1832837"/>
            <a:ext cx="8082323" cy="3046988"/>
          </a:xfrm>
          <a:prstGeom prst="rect">
            <a:avLst/>
          </a:prstGeom>
        </p:spPr>
        <p:txBody>
          <a:bodyPr wrap="square" lIns="0" tIns="0" rIns="0" bIns="0">
            <a:spAutoFit/>
          </a:bodyPr>
          <a:lstStyle/>
          <a:p>
            <a:pPr marL="171450" indent="-171450">
              <a:buFont typeface="Arial" panose="020B0604020202020204" pitchFamily="34" charset="0"/>
              <a:buChar char="•"/>
            </a:pPr>
            <a:r>
              <a:rPr lang="en-US" b="1" dirty="0"/>
              <a:t>Foundation: </a:t>
            </a:r>
            <a:r>
              <a:rPr lang="en-US" dirty="0"/>
              <a:t>Is a packaged and tested AZL foundation layer.</a:t>
            </a:r>
          </a:p>
          <a:p>
            <a:pPr marL="171450" indent="-171450">
              <a:buFont typeface="Arial" panose="020B0604020202020204" pitchFamily="34" charset="0"/>
              <a:buChar char="•"/>
            </a:pPr>
            <a:r>
              <a:rPr lang="en-US" b="1" dirty="0"/>
              <a:t>Tested</a:t>
            </a:r>
            <a:r>
              <a:rPr lang="en-US" dirty="0"/>
              <a:t>: Solution is already designed architected and tested </a:t>
            </a:r>
          </a:p>
          <a:p>
            <a:pPr marL="171450" indent="-171450">
              <a:buFont typeface="Arial" panose="020B0604020202020204" pitchFamily="34" charset="0"/>
              <a:buChar char="•"/>
            </a:pPr>
            <a:r>
              <a:rPr lang="en-US" b="1" dirty="0"/>
              <a:t>Time: </a:t>
            </a:r>
            <a:r>
              <a:rPr lang="en-US" dirty="0"/>
              <a:t>Reduced deployment time from days to hours.</a:t>
            </a:r>
          </a:p>
          <a:p>
            <a:pPr marL="171450" indent="-171450">
              <a:buFont typeface="Arial" panose="020B0604020202020204" pitchFamily="34" charset="0"/>
              <a:buChar char="•"/>
            </a:pPr>
            <a:r>
              <a:rPr lang="en-US" b="1" dirty="0"/>
              <a:t>Cost: </a:t>
            </a:r>
            <a:r>
              <a:rPr lang="en-US" dirty="0"/>
              <a:t>Reduced cost through automated deployment </a:t>
            </a:r>
          </a:p>
          <a:p>
            <a:pPr marL="171450" indent="-171450">
              <a:buFont typeface="Arial" panose="020B0604020202020204" pitchFamily="34" charset="0"/>
              <a:buChar char="•"/>
            </a:pPr>
            <a:r>
              <a:rPr lang="en-US" b="1" dirty="0"/>
              <a:t>Risk: </a:t>
            </a:r>
            <a:r>
              <a:rPr lang="en-US" dirty="0"/>
              <a:t>Eliminates manual errors.</a:t>
            </a:r>
          </a:p>
          <a:p>
            <a:pPr marL="171450" indent="-171450">
              <a:buFont typeface="Arial" panose="020B0604020202020204" pitchFamily="34" charset="0"/>
              <a:buChar char="•"/>
            </a:pPr>
            <a:r>
              <a:rPr lang="en-US" b="1" dirty="0"/>
              <a:t>Repeatable: </a:t>
            </a:r>
            <a:r>
              <a:rPr lang="en-US" dirty="0"/>
              <a:t>Easy to repeatable as often as needed for test or other regions.</a:t>
            </a:r>
          </a:p>
          <a:p>
            <a:pPr marL="171450" indent="-171450">
              <a:buFont typeface="Arial" panose="020B0604020202020204" pitchFamily="34" charset="0"/>
              <a:buChar char="•"/>
            </a:pPr>
            <a:r>
              <a:rPr lang="en-US" b="1" dirty="0"/>
              <a:t>Modify: </a:t>
            </a:r>
            <a:r>
              <a:rPr lang="en-US" dirty="0"/>
              <a:t>Easy to modify, modular design.</a:t>
            </a:r>
          </a:p>
          <a:p>
            <a:pPr marL="171450" indent="-171450">
              <a:buFont typeface="Arial" panose="020B0604020202020204" pitchFamily="34" charset="0"/>
              <a:buChar char="•"/>
            </a:pPr>
            <a:r>
              <a:rPr lang="en-US" b="1" dirty="0"/>
              <a:t>Secure: </a:t>
            </a:r>
            <a:r>
              <a:rPr lang="en-US" dirty="0"/>
              <a:t>Security best practices out of the box.</a:t>
            </a:r>
          </a:p>
          <a:p>
            <a:pPr marL="171450" indent="-171450">
              <a:buFont typeface="Arial" panose="020B0604020202020204" pitchFamily="34" charset="0"/>
              <a:buChar char="•"/>
            </a:pPr>
            <a:r>
              <a:rPr lang="en-US" b="1" dirty="0" err="1"/>
              <a:t>IaC</a:t>
            </a:r>
            <a:r>
              <a:rPr lang="en-US" dirty="0"/>
              <a:t>: Infrastructure as code.</a:t>
            </a:r>
          </a:p>
          <a:p>
            <a:pPr marL="171450" indent="-171450">
              <a:buFont typeface="Arial" panose="020B0604020202020204" pitchFamily="34" charset="0"/>
              <a:buChar char="•"/>
            </a:pPr>
            <a:r>
              <a:rPr lang="en-US" b="1" dirty="0"/>
              <a:t>Trained: </a:t>
            </a:r>
            <a:r>
              <a:rPr lang="en-US" dirty="0"/>
              <a:t>NTT DATA Trained Deployment Engineers </a:t>
            </a:r>
          </a:p>
          <a:p>
            <a:pPr marL="171450" indent="-171450">
              <a:buFont typeface="Arial" panose="020B0604020202020204" pitchFamily="34" charset="0"/>
              <a:buChar char="•"/>
            </a:pPr>
            <a:endParaRPr lang="en-US" dirty="0"/>
          </a:p>
        </p:txBody>
      </p:sp>
      <p:sp>
        <p:nvSpPr>
          <p:cNvPr id="20" name="Arrow: Right 19">
            <a:extLst>
              <a:ext uri="{FF2B5EF4-FFF2-40B4-BE49-F238E27FC236}">
                <a16:creationId xmlns:a16="http://schemas.microsoft.com/office/drawing/2014/main" id="{F8A6F729-973C-A0D4-F22D-ACEFB326077F}"/>
              </a:ext>
            </a:extLst>
          </p:cNvPr>
          <p:cNvSpPr/>
          <p:nvPr/>
        </p:nvSpPr>
        <p:spPr>
          <a:xfrm>
            <a:off x="3881516" y="5112045"/>
            <a:ext cx="4428965" cy="1028700"/>
          </a:xfrm>
          <a:prstGeom prst="rightArrow">
            <a:avLst/>
          </a:prstGeom>
          <a:solidFill>
            <a:schemeClr val="bg2"/>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400" dirty="0"/>
              <a:t>Deployment time measured in </a:t>
            </a:r>
            <a:r>
              <a:rPr kumimoji="1" lang="en-US" sz="1400" dirty="0" err="1"/>
              <a:t>Hrs</a:t>
            </a:r>
            <a:endParaRPr kumimoji="1" lang="en-US" sz="1400" dirty="0"/>
          </a:p>
        </p:txBody>
      </p:sp>
      <p:sp>
        <p:nvSpPr>
          <p:cNvPr id="21" name="TextBox 20">
            <a:extLst>
              <a:ext uri="{FF2B5EF4-FFF2-40B4-BE49-F238E27FC236}">
                <a16:creationId xmlns:a16="http://schemas.microsoft.com/office/drawing/2014/main" id="{CFC5456D-F442-677C-05CD-D9058F7FBA58}"/>
              </a:ext>
            </a:extLst>
          </p:cNvPr>
          <p:cNvSpPr txBox="1"/>
          <p:nvPr/>
        </p:nvSpPr>
        <p:spPr>
          <a:xfrm>
            <a:off x="2035988" y="6166110"/>
            <a:ext cx="2124075" cy="369332"/>
          </a:xfrm>
          <a:prstGeom prst="rect">
            <a:avLst/>
          </a:prstGeom>
          <a:noFill/>
        </p:spPr>
        <p:txBody>
          <a:bodyPr wrap="square" rtlCol="0">
            <a:spAutoFit/>
          </a:bodyPr>
          <a:lstStyle/>
          <a:p>
            <a:pPr algn="ctr"/>
            <a:r>
              <a:rPr lang="en-US" b="1" dirty="0"/>
              <a:t>ALZ-Accelerator</a:t>
            </a:r>
            <a:endParaRPr lang="en-US" dirty="0"/>
          </a:p>
        </p:txBody>
      </p:sp>
      <p:sp>
        <p:nvSpPr>
          <p:cNvPr id="22" name="Rectangle 21">
            <a:extLst>
              <a:ext uri="{FF2B5EF4-FFF2-40B4-BE49-F238E27FC236}">
                <a16:creationId xmlns:a16="http://schemas.microsoft.com/office/drawing/2014/main" id="{6F2513D6-868F-11B2-094E-37BFA8D28CEA}"/>
              </a:ext>
            </a:extLst>
          </p:cNvPr>
          <p:cNvSpPr/>
          <p:nvPr/>
        </p:nvSpPr>
        <p:spPr>
          <a:xfrm>
            <a:off x="246965" y="1393762"/>
            <a:ext cx="5222481" cy="542523"/>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fontAlgn="base">
              <a:spcAft>
                <a:spcPct val="0"/>
              </a:spcAft>
              <a:buClr>
                <a:srgbClr val="000000"/>
              </a:buClr>
              <a:buSzPct val="80000"/>
            </a:pPr>
            <a:r>
              <a:rPr lang="en-US" b="1" kern="0" dirty="0">
                <a:solidFill>
                  <a:srgbClr val="6785C1"/>
                </a:solidFill>
                <a:latin typeface="Arial"/>
              </a:rPr>
              <a:t>What are the benefits</a:t>
            </a:r>
            <a:endParaRPr lang="en-US" b="1" kern="0" dirty="0">
              <a:latin typeface="Arial"/>
            </a:endParaRPr>
          </a:p>
        </p:txBody>
      </p:sp>
      <p:sp>
        <p:nvSpPr>
          <p:cNvPr id="4" name="Rectangle 3">
            <a:extLst>
              <a:ext uri="{FF2B5EF4-FFF2-40B4-BE49-F238E27FC236}">
                <a16:creationId xmlns:a16="http://schemas.microsoft.com/office/drawing/2014/main" id="{40912CC1-0185-76E2-5B1F-E3C8BF50EC3A}"/>
              </a:ext>
            </a:extLst>
          </p:cNvPr>
          <p:cNvSpPr/>
          <p:nvPr/>
        </p:nvSpPr>
        <p:spPr>
          <a:xfrm>
            <a:off x="8599808" y="2305049"/>
            <a:ext cx="3057525" cy="4010025"/>
          </a:xfrm>
          <a:prstGeom prst="rect">
            <a:avLst/>
          </a:prstGeom>
          <a:solidFill>
            <a:schemeClr val="bg1"/>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400" dirty="0"/>
          </a:p>
        </p:txBody>
      </p:sp>
      <p:pic>
        <p:nvPicPr>
          <p:cNvPr id="5" name="Picture 4">
            <a:extLst>
              <a:ext uri="{FF2B5EF4-FFF2-40B4-BE49-F238E27FC236}">
                <a16:creationId xmlns:a16="http://schemas.microsoft.com/office/drawing/2014/main" id="{AA2A7452-1F7C-5547-0444-A9B3209D4E3D}"/>
              </a:ext>
            </a:extLst>
          </p:cNvPr>
          <p:cNvPicPr>
            <a:picLocks noChangeAspect="1"/>
          </p:cNvPicPr>
          <p:nvPr/>
        </p:nvPicPr>
        <p:blipFill rotWithShape="1">
          <a:blip r:embed="rId5"/>
          <a:srcRect l="25786" t="10300" r="27023" b="13396"/>
          <a:stretch/>
        </p:blipFill>
        <p:spPr>
          <a:xfrm>
            <a:off x="8743278" y="3345748"/>
            <a:ext cx="2763435" cy="1885057"/>
          </a:xfrm>
          <a:prstGeom prst="rect">
            <a:avLst/>
          </a:prstGeom>
        </p:spPr>
      </p:pic>
    </p:spTree>
    <p:extLst>
      <p:ext uri="{BB962C8B-B14F-4D97-AF65-F5344CB8AC3E}">
        <p14:creationId xmlns:p14="http://schemas.microsoft.com/office/powerpoint/2010/main" val="2514877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BEBF8D-2D12-0612-318B-5838814924A5}"/>
              </a:ext>
            </a:extLst>
          </p:cNvPr>
          <p:cNvSpPr/>
          <p:nvPr/>
        </p:nvSpPr>
        <p:spPr>
          <a:xfrm>
            <a:off x="8310484" y="2035615"/>
            <a:ext cx="3629025" cy="4505325"/>
          </a:xfrm>
          <a:prstGeom prst="rect">
            <a:avLst/>
          </a:prstGeom>
          <a:solidFill>
            <a:schemeClr val="bg2"/>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400" dirty="0"/>
          </a:p>
        </p:txBody>
      </p:sp>
      <p:sp>
        <p:nvSpPr>
          <p:cNvPr id="8" name="TextBox 7">
            <a:extLst>
              <a:ext uri="{FF2B5EF4-FFF2-40B4-BE49-F238E27FC236}">
                <a16:creationId xmlns:a16="http://schemas.microsoft.com/office/drawing/2014/main" id="{46A37EEA-CB3D-73FC-D112-FEE8D62D50E8}"/>
              </a:ext>
            </a:extLst>
          </p:cNvPr>
          <p:cNvSpPr txBox="1"/>
          <p:nvPr/>
        </p:nvSpPr>
        <p:spPr>
          <a:xfrm>
            <a:off x="65369" y="376"/>
            <a:ext cx="10681400" cy="369332"/>
          </a:xfrm>
          <a:prstGeom prst="rect">
            <a:avLst/>
          </a:prstGeom>
          <a:noFill/>
        </p:spPr>
        <p:txBody>
          <a:bodyPr wrap="square">
            <a:spAutoFit/>
          </a:bodyPr>
          <a:lstStyle/>
          <a:p>
            <a:r>
              <a:rPr lang="en-US" b="1" dirty="0">
                <a:solidFill>
                  <a:schemeClr val="bg1"/>
                </a:solidFill>
              </a:rPr>
              <a:t>Azure VMware Solution in a Box</a:t>
            </a:r>
            <a:endParaRPr lang="en-US" dirty="0"/>
          </a:p>
        </p:txBody>
      </p:sp>
      <p:sp>
        <p:nvSpPr>
          <p:cNvPr id="12" name="Rectangle 11">
            <a:extLst>
              <a:ext uri="{FF2B5EF4-FFF2-40B4-BE49-F238E27FC236}">
                <a16:creationId xmlns:a16="http://schemas.microsoft.com/office/drawing/2014/main" id="{811D74E0-417B-AAE6-4CEE-5CEC5AE95503}"/>
              </a:ext>
            </a:extLst>
          </p:cNvPr>
          <p:cNvSpPr/>
          <p:nvPr/>
        </p:nvSpPr>
        <p:spPr>
          <a:xfrm>
            <a:off x="377281" y="625763"/>
            <a:ext cx="11814719" cy="200306"/>
          </a:xfrm>
          <a:prstGeom prst="rect">
            <a:avLst/>
          </a:prstGeom>
          <a:solidFill>
            <a:schemeClr val="bg1"/>
          </a:solidFill>
          <a:ln w="12700" cap="flat">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400"/>
          </a:p>
        </p:txBody>
      </p:sp>
      <p:pic>
        <p:nvPicPr>
          <p:cNvPr id="2" name="Picture 1">
            <a:extLst>
              <a:ext uri="{FF2B5EF4-FFF2-40B4-BE49-F238E27FC236}">
                <a16:creationId xmlns:a16="http://schemas.microsoft.com/office/drawing/2014/main" id="{641F7E56-3CE0-3ADC-5345-93AFEFD1E3F1}"/>
              </a:ext>
            </a:extLst>
          </p:cNvPr>
          <p:cNvPicPr>
            <a:picLocks noChangeAspect="1"/>
          </p:cNvPicPr>
          <p:nvPr/>
        </p:nvPicPr>
        <p:blipFill rotWithShape="1">
          <a:blip r:embed="rId3"/>
          <a:srcRect l="48203" t="43939" r="38515" b="16759"/>
          <a:stretch/>
        </p:blipFill>
        <p:spPr>
          <a:xfrm>
            <a:off x="8593901" y="2365708"/>
            <a:ext cx="3062189" cy="3822807"/>
          </a:xfrm>
          <a:prstGeom prst="rect">
            <a:avLst/>
          </a:prstGeom>
        </p:spPr>
      </p:pic>
      <p:pic>
        <p:nvPicPr>
          <p:cNvPr id="6" name="Picture 5">
            <a:extLst>
              <a:ext uri="{FF2B5EF4-FFF2-40B4-BE49-F238E27FC236}">
                <a16:creationId xmlns:a16="http://schemas.microsoft.com/office/drawing/2014/main" id="{BFDA14AA-F2B4-BBD8-A670-ABF659A30558}"/>
              </a:ext>
            </a:extLst>
          </p:cNvPr>
          <p:cNvPicPr>
            <a:picLocks noChangeAspect="1"/>
          </p:cNvPicPr>
          <p:nvPr/>
        </p:nvPicPr>
        <p:blipFill>
          <a:blip r:embed="rId4"/>
          <a:stretch>
            <a:fillRect/>
          </a:stretch>
        </p:blipFill>
        <p:spPr>
          <a:xfrm>
            <a:off x="2263653" y="4797090"/>
            <a:ext cx="1378792" cy="1378792"/>
          </a:xfrm>
          <a:prstGeom prst="rect">
            <a:avLst/>
          </a:prstGeom>
        </p:spPr>
      </p:pic>
      <p:pic>
        <p:nvPicPr>
          <p:cNvPr id="2050" name="Picture 2" descr="Just Published: Successfully Virtualizing Microsoft SQL Server for High  Availability on Azure VMware Solutions - Virtualize Applications">
            <a:extLst>
              <a:ext uri="{FF2B5EF4-FFF2-40B4-BE49-F238E27FC236}">
                <a16:creationId xmlns:a16="http://schemas.microsoft.com/office/drawing/2014/main" id="{BFDD0B3F-44EE-3B01-E51F-424E0C3754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6053" y="5589620"/>
            <a:ext cx="361731" cy="2254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Just Published: Successfully Virtualizing Microsoft SQL Server for High  Availability on Azure VMware Solutions - Virtualize Applications">
            <a:extLst>
              <a:ext uri="{FF2B5EF4-FFF2-40B4-BE49-F238E27FC236}">
                <a16:creationId xmlns:a16="http://schemas.microsoft.com/office/drawing/2014/main" id="{353C9641-F3F4-56DF-0C94-4CA98928E8B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8026" y="5589620"/>
            <a:ext cx="361731" cy="22547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A0109A42-61B4-3D57-2B97-988A199EFA52}"/>
              </a:ext>
            </a:extLst>
          </p:cNvPr>
          <p:cNvSpPr/>
          <p:nvPr/>
        </p:nvSpPr>
        <p:spPr>
          <a:xfrm>
            <a:off x="197243" y="717255"/>
            <a:ext cx="5222481" cy="542523"/>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fontAlgn="base">
              <a:spcAft>
                <a:spcPct val="0"/>
              </a:spcAft>
              <a:buClr>
                <a:srgbClr val="000000"/>
              </a:buClr>
              <a:buSzPct val="80000"/>
            </a:pPr>
            <a:r>
              <a:rPr lang="en-US" b="1" kern="0" dirty="0">
                <a:solidFill>
                  <a:srgbClr val="6785C1"/>
                </a:solidFill>
                <a:latin typeface="Arial"/>
              </a:rPr>
              <a:t>What is an Azure VMware Solution Accelerator? </a:t>
            </a:r>
            <a:r>
              <a:rPr lang="en-US" b="1" kern="0" dirty="0">
                <a:latin typeface="Arial"/>
              </a:rPr>
              <a:t>It’s Azure VMware Solution (AVS) in  Box</a:t>
            </a:r>
          </a:p>
        </p:txBody>
      </p:sp>
      <p:sp>
        <p:nvSpPr>
          <p:cNvPr id="15" name="Rectangle 14">
            <a:extLst>
              <a:ext uri="{FF2B5EF4-FFF2-40B4-BE49-F238E27FC236}">
                <a16:creationId xmlns:a16="http://schemas.microsoft.com/office/drawing/2014/main" id="{6EE6D07E-25BA-BA39-88E4-3B73F7A18FF0}"/>
              </a:ext>
            </a:extLst>
          </p:cNvPr>
          <p:cNvSpPr/>
          <p:nvPr/>
        </p:nvSpPr>
        <p:spPr>
          <a:xfrm>
            <a:off x="197243" y="1832837"/>
            <a:ext cx="8082323" cy="3046988"/>
          </a:xfrm>
          <a:prstGeom prst="rect">
            <a:avLst/>
          </a:prstGeom>
        </p:spPr>
        <p:txBody>
          <a:bodyPr wrap="square" lIns="0" tIns="0" rIns="0" bIns="0">
            <a:spAutoFit/>
          </a:bodyPr>
          <a:lstStyle/>
          <a:p>
            <a:pPr marL="171450" indent="-171450">
              <a:buFont typeface="Arial" panose="020B0604020202020204" pitchFamily="34" charset="0"/>
              <a:buChar char="•"/>
            </a:pPr>
            <a:r>
              <a:rPr lang="en-US" b="1" dirty="0"/>
              <a:t>Foundation: </a:t>
            </a:r>
            <a:r>
              <a:rPr lang="en-US" dirty="0"/>
              <a:t>Is a packaged and tested AVS foundation layer.</a:t>
            </a:r>
          </a:p>
          <a:p>
            <a:pPr marL="171450" indent="-171450">
              <a:buFont typeface="Arial" panose="020B0604020202020204" pitchFamily="34" charset="0"/>
              <a:buChar char="•"/>
            </a:pPr>
            <a:r>
              <a:rPr lang="en-US" b="1" dirty="0"/>
              <a:t>Tested</a:t>
            </a:r>
            <a:r>
              <a:rPr lang="en-US" dirty="0"/>
              <a:t>: Solution is already designed architected and tested </a:t>
            </a:r>
          </a:p>
          <a:p>
            <a:pPr marL="171450" indent="-171450">
              <a:buFont typeface="Arial" panose="020B0604020202020204" pitchFamily="34" charset="0"/>
              <a:buChar char="•"/>
            </a:pPr>
            <a:r>
              <a:rPr lang="en-US" b="1" dirty="0"/>
              <a:t>Time: </a:t>
            </a:r>
            <a:r>
              <a:rPr lang="en-US" dirty="0"/>
              <a:t>Reduced deployment time from days to hours.</a:t>
            </a:r>
          </a:p>
          <a:p>
            <a:pPr marL="171450" indent="-171450">
              <a:buFont typeface="Arial" panose="020B0604020202020204" pitchFamily="34" charset="0"/>
              <a:buChar char="•"/>
            </a:pPr>
            <a:r>
              <a:rPr lang="en-US" b="1" dirty="0"/>
              <a:t>Cost: </a:t>
            </a:r>
            <a:r>
              <a:rPr lang="en-US" dirty="0"/>
              <a:t>Reduced cost through automated deployment </a:t>
            </a:r>
          </a:p>
          <a:p>
            <a:pPr marL="171450" indent="-171450">
              <a:buFont typeface="Arial" panose="020B0604020202020204" pitchFamily="34" charset="0"/>
              <a:buChar char="•"/>
            </a:pPr>
            <a:r>
              <a:rPr lang="en-US" b="1" dirty="0"/>
              <a:t>Risk: </a:t>
            </a:r>
            <a:r>
              <a:rPr lang="en-US" dirty="0"/>
              <a:t>Eliminates manual errors.</a:t>
            </a:r>
          </a:p>
          <a:p>
            <a:pPr marL="171450" indent="-171450">
              <a:buFont typeface="Arial" panose="020B0604020202020204" pitchFamily="34" charset="0"/>
              <a:buChar char="•"/>
            </a:pPr>
            <a:r>
              <a:rPr lang="en-US" b="1" dirty="0"/>
              <a:t>Repeatable: </a:t>
            </a:r>
            <a:r>
              <a:rPr lang="en-US" dirty="0"/>
              <a:t>Easy to repeatable as often as needed for test or other regions.</a:t>
            </a:r>
          </a:p>
          <a:p>
            <a:pPr marL="171450" indent="-171450">
              <a:buFont typeface="Arial" panose="020B0604020202020204" pitchFamily="34" charset="0"/>
              <a:buChar char="•"/>
            </a:pPr>
            <a:r>
              <a:rPr lang="en-US" b="1" dirty="0"/>
              <a:t>Modify: </a:t>
            </a:r>
            <a:r>
              <a:rPr lang="en-US" dirty="0"/>
              <a:t>Easy to modify, modular design.</a:t>
            </a:r>
          </a:p>
          <a:p>
            <a:pPr marL="171450" indent="-171450">
              <a:buFont typeface="Arial" panose="020B0604020202020204" pitchFamily="34" charset="0"/>
              <a:buChar char="•"/>
            </a:pPr>
            <a:r>
              <a:rPr lang="en-US" b="1" dirty="0"/>
              <a:t>Secure: </a:t>
            </a:r>
            <a:r>
              <a:rPr lang="en-US" dirty="0"/>
              <a:t>Security best practices out of the box.</a:t>
            </a:r>
          </a:p>
          <a:p>
            <a:pPr marL="171450" indent="-171450">
              <a:buFont typeface="Arial" panose="020B0604020202020204" pitchFamily="34" charset="0"/>
              <a:buChar char="•"/>
            </a:pPr>
            <a:r>
              <a:rPr lang="en-US" b="1" dirty="0" err="1"/>
              <a:t>IaC</a:t>
            </a:r>
            <a:r>
              <a:rPr lang="en-US" dirty="0"/>
              <a:t>: Infrastructure as code.</a:t>
            </a:r>
          </a:p>
          <a:p>
            <a:pPr marL="171450" indent="-171450">
              <a:buFont typeface="Arial" panose="020B0604020202020204" pitchFamily="34" charset="0"/>
              <a:buChar char="•"/>
            </a:pPr>
            <a:r>
              <a:rPr lang="en-US" b="1" dirty="0"/>
              <a:t>Trained: </a:t>
            </a:r>
            <a:r>
              <a:rPr lang="en-US" dirty="0"/>
              <a:t>NTT DATA Trained Deployment Engineers </a:t>
            </a:r>
          </a:p>
          <a:p>
            <a:pPr marL="171450" indent="-171450">
              <a:buFont typeface="Arial" panose="020B0604020202020204" pitchFamily="34" charset="0"/>
              <a:buChar char="•"/>
            </a:pPr>
            <a:endParaRPr lang="en-US" dirty="0"/>
          </a:p>
        </p:txBody>
      </p:sp>
      <p:sp>
        <p:nvSpPr>
          <p:cNvPr id="20" name="Arrow: Right 19">
            <a:extLst>
              <a:ext uri="{FF2B5EF4-FFF2-40B4-BE49-F238E27FC236}">
                <a16:creationId xmlns:a16="http://schemas.microsoft.com/office/drawing/2014/main" id="{F8A6F729-973C-A0D4-F22D-ACEFB326077F}"/>
              </a:ext>
            </a:extLst>
          </p:cNvPr>
          <p:cNvSpPr/>
          <p:nvPr/>
        </p:nvSpPr>
        <p:spPr>
          <a:xfrm>
            <a:off x="3881516" y="5112045"/>
            <a:ext cx="4428965" cy="1028700"/>
          </a:xfrm>
          <a:prstGeom prst="rightArrow">
            <a:avLst/>
          </a:prstGeom>
          <a:solidFill>
            <a:schemeClr val="bg2"/>
          </a:solidFill>
          <a:ln w="12700"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sz="1400" dirty="0"/>
              <a:t>Deployment time measured in </a:t>
            </a:r>
            <a:r>
              <a:rPr kumimoji="1" lang="en-US" sz="1400" dirty="0" err="1"/>
              <a:t>Hrs</a:t>
            </a:r>
            <a:endParaRPr kumimoji="1" lang="en-US" sz="1400" dirty="0"/>
          </a:p>
        </p:txBody>
      </p:sp>
      <p:sp>
        <p:nvSpPr>
          <p:cNvPr id="21" name="TextBox 20">
            <a:extLst>
              <a:ext uri="{FF2B5EF4-FFF2-40B4-BE49-F238E27FC236}">
                <a16:creationId xmlns:a16="http://schemas.microsoft.com/office/drawing/2014/main" id="{CFC5456D-F442-677C-05CD-D9058F7FBA58}"/>
              </a:ext>
            </a:extLst>
          </p:cNvPr>
          <p:cNvSpPr txBox="1"/>
          <p:nvPr/>
        </p:nvSpPr>
        <p:spPr>
          <a:xfrm>
            <a:off x="2035988" y="6166110"/>
            <a:ext cx="2124075" cy="369332"/>
          </a:xfrm>
          <a:prstGeom prst="rect">
            <a:avLst/>
          </a:prstGeom>
          <a:noFill/>
        </p:spPr>
        <p:txBody>
          <a:bodyPr wrap="square" rtlCol="0">
            <a:spAutoFit/>
          </a:bodyPr>
          <a:lstStyle/>
          <a:p>
            <a:pPr algn="ctr"/>
            <a:r>
              <a:rPr lang="en-US" b="1" dirty="0"/>
              <a:t>AVS-Accelerator</a:t>
            </a:r>
            <a:endParaRPr lang="en-US" dirty="0"/>
          </a:p>
        </p:txBody>
      </p:sp>
      <p:sp>
        <p:nvSpPr>
          <p:cNvPr id="22" name="Rectangle 21">
            <a:extLst>
              <a:ext uri="{FF2B5EF4-FFF2-40B4-BE49-F238E27FC236}">
                <a16:creationId xmlns:a16="http://schemas.microsoft.com/office/drawing/2014/main" id="{6F2513D6-868F-11B2-094E-37BFA8D28CEA}"/>
              </a:ext>
            </a:extLst>
          </p:cNvPr>
          <p:cNvSpPr/>
          <p:nvPr/>
        </p:nvSpPr>
        <p:spPr>
          <a:xfrm>
            <a:off x="246965" y="1393762"/>
            <a:ext cx="5222481" cy="542523"/>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fontAlgn="base">
              <a:spcAft>
                <a:spcPct val="0"/>
              </a:spcAft>
              <a:buClr>
                <a:srgbClr val="000000"/>
              </a:buClr>
              <a:buSzPct val="80000"/>
            </a:pPr>
            <a:r>
              <a:rPr lang="en-US" b="1" kern="0" dirty="0">
                <a:solidFill>
                  <a:srgbClr val="6785C1"/>
                </a:solidFill>
                <a:latin typeface="Arial"/>
              </a:rPr>
              <a:t>What are the benefits</a:t>
            </a:r>
            <a:endParaRPr lang="en-US" b="1" kern="0" dirty="0">
              <a:latin typeface="Arial"/>
            </a:endParaRPr>
          </a:p>
        </p:txBody>
      </p:sp>
    </p:spTree>
    <p:extLst>
      <p:ext uri="{BB962C8B-B14F-4D97-AF65-F5344CB8AC3E}">
        <p14:creationId xmlns:p14="http://schemas.microsoft.com/office/powerpoint/2010/main" val="410837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8E2E056C-0264-FF8F-5C00-D264B5D05F55}"/>
              </a:ext>
            </a:extLst>
          </p:cNvPr>
          <p:cNvSpPr txBox="1">
            <a:spLocks/>
          </p:cNvSpPr>
          <p:nvPr/>
        </p:nvSpPr>
        <p:spPr>
          <a:xfrm>
            <a:off x="97793" y="94435"/>
            <a:ext cx="11585448" cy="530352"/>
          </a:xfrm>
          <a:prstGeom prst="rect">
            <a:avLst/>
          </a:prstGeom>
        </p:spPr>
        <p:txBody>
          <a:bodyPr lIns="91440" tIns="45720" rIns="91440" bIns="45720" anchor="t">
            <a:normAutofit fontScale="67500" lnSpcReduction="20000"/>
          </a:bodyPr>
          <a:lstStyle>
            <a:lvl1pPr algn="l" defTabSz="609555" rtl="0" eaLnBrk="1" fontAlgn="base" hangingPunct="1">
              <a:spcBef>
                <a:spcPct val="0"/>
              </a:spcBef>
              <a:spcAft>
                <a:spcPct val="0"/>
              </a:spcAft>
              <a:defRPr kumimoji="1" sz="2400" b="0" i="0" kern="1200" spc="0" baseline="0">
                <a:solidFill>
                  <a:schemeClr val="tx1"/>
                </a:solidFill>
                <a:latin typeface="+mj-lt"/>
                <a:ea typeface="HGPGothicE" charset="-128"/>
                <a:cs typeface="HGPGothicE" charset="-128"/>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a:lstStyle>
          <a:p>
            <a:r>
              <a:rPr lang="en-US" sz="2700" b="1" dirty="0">
                <a:solidFill>
                  <a:schemeClr val="bg1"/>
                </a:solidFill>
                <a:ea typeface="HGPGothicE"/>
              </a:rPr>
              <a:t>Landing Zone Foundation MVP</a:t>
            </a:r>
            <a:br>
              <a:rPr lang="en-US" dirty="0"/>
            </a:br>
            <a:endParaRPr lang="en-US" dirty="0"/>
          </a:p>
        </p:txBody>
      </p:sp>
      <p:sp>
        <p:nvSpPr>
          <p:cNvPr id="15" name="TextBox 14">
            <a:extLst>
              <a:ext uri="{FF2B5EF4-FFF2-40B4-BE49-F238E27FC236}">
                <a16:creationId xmlns:a16="http://schemas.microsoft.com/office/drawing/2014/main" id="{70FAD9BB-DB5E-ADD4-D20F-884D623B8E31}"/>
              </a:ext>
            </a:extLst>
          </p:cNvPr>
          <p:cNvSpPr txBox="1"/>
          <p:nvPr/>
        </p:nvSpPr>
        <p:spPr>
          <a:xfrm>
            <a:off x="719328" y="6208901"/>
            <a:ext cx="10753344" cy="307777"/>
          </a:xfrm>
          <a:prstGeom prst="rect">
            <a:avLst/>
          </a:prstGeom>
          <a:solidFill>
            <a:schemeClr val="accent2">
              <a:lumMod val="60000"/>
              <a:lumOff val="40000"/>
            </a:schemeClr>
          </a:solidFill>
          <a:ln>
            <a:solidFill>
              <a:schemeClr val="tx1">
                <a:lumMod val="50000"/>
                <a:lumOff val="50000"/>
              </a:schemeClr>
            </a:solidFill>
          </a:ln>
        </p:spPr>
        <p:txBody>
          <a:bodyPr wrap="square" rtlCol="0">
            <a:spAutoFit/>
          </a:bodyPr>
          <a:lstStyle>
            <a:defPPr>
              <a:defRPr lang="en-US"/>
            </a:defPPr>
            <a:lvl1pPr algn="ctr">
              <a:defRPr sz="1400" b="1" i="1">
                <a:solidFill>
                  <a:schemeClr val="bg1"/>
                </a:solidFill>
              </a:defRPr>
            </a:lvl1pPr>
          </a:lstStyle>
          <a:p>
            <a:endParaRPr lang="en-US" dirty="0"/>
          </a:p>
        </p:txBody>
      </p:sp>
      <p:sp>
        <p:nvSpPr>
          <p:cNvPr id="4" name="AutoShape 4" descr="A conceptual architecture diagram of an Azure landing zone.">
            <a:extLst>
              <a:ext uri="{FF2B5EF4-FFF2-40B4-BE49-F238E27FC236}">
                <a16:creationId xmlns:a16="http://schemas.microsoft.com/office/drawing/2014/main" id="{384C84D6-6CB3-6BF2-9D5A-CF358D6673C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80633835-185E-2AD5-590E-1C49C26576C0}"/>
              </a:ext>
            </a:extLst>
          </p:cNvPr>
          <p:cNvPicPr>
            <a:picLocks noChangeAspect="1"/>
          </p:cNvPicPr>
          <p:nvPr/>
        </p:nvPicPr>
        <p:blipFill rotWithShape="1">
          <a:blip r:embed="rId3"/>
          <a:srcRect l="25786" t="10300" r="27023" b="13396"/>
          <a:stretch/>
        </p:blipFill>
        <p:spPr>
          <a:xfrm>
            <a:off x="1626742" y="624787"/>
            <a:ext cx="7897402" cy="5387156"/>
          </a:xfrm>
          <a:prstGeom prst="rect">
            <a:avLst/>
          </a:prstGeom>
        </p:spPr>
      </p:pic>
      <p:sp>
        <p:nvSpPr>
          <p:cNvPr id="7" name="Rectangle 6">
            <a:extLst>
              <a:ext uri="{FF2B5EF4-FFF2-40B4-BE49-F238E27FC236}">
                <a16:creationId xmlns:a16="http://schemas.microsoft.com/office/drawing/2014/main" id="{EA41C0D7-9272-AAE6-7947-52F7BF232FF8}"/>
              </a:ext>
            </a:extLst>
          </p:cNvPr>
          <p:cNvSpPr/>
          <p:nvPr/>
        </p:nvSpPr>
        <p:spPr>
          <a:xfrm>
            <a:off x="719328" y="5732980"/>
            <a:ext cx="3965688" cy="278963"/>
          </a:xfrm>
          <a:prstGeom prst="rect">
            <a:avLst/>
          </a:prstGeom>
          <a:solidFill>
            <a:schemeClr val="bg1"/>
          </a:solidFill>
          <a:ln w="12700" cap="flat">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400" dirty="0"/>
          </a:p>
        </p:txBody>
      </p:sp>
    </p:spTree>
    <p:extLst>
      <p:ext uri="{BB962C8B-B14F-4D97-AF65-F5344CB8AC3E}">
        <p14:creationId xmlns:p14="http://schemas.microsoft.com/office/powerpoint/2010/main" val="12843588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op Bar Template">
  <a:themeElements>
    <a:clrScheme name="Black text NTT DATA">
      <a:dk1>
        <a:srgbClr val="00000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80B1"/>
      </a:hlink>
      <a:folHlink>
        <a:srgbClr val="9999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cap="flat">
          <a:noFill/>
          <a:miter lim="800000"/>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sz="1400" dirty="0"/>
        </a:defPPr>
      </a:lstStyle>
      <a:style>
        <a:lnRef idx="1">
          <a:schemeClr val="accent1"/>
        </a:lnRef>
        <a:fillRef idx="3">
          <a:schemeClr val="accent1"/>
        </a:fillRef>
        <a:effectRef idx="2">
          <a:schemeClr val="accent1"/>
        </a:effectRef>
        <a:fontRef idx="minor">
          <a:schemeClr val="lt1"/>
        </a:fontRef>
      </a:style>
    </a:spDef>
    <a:lnDef>
      <a:spPr>
        <a:ln w="12700">
          <a:solidFill>
            <a:schemeClr val="bg1">
              <a:lumMod val="6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E562C50-3973-4F86-96CC-CAFEC08CAA6A}" vid="{7BA33545-BB12-4213-9CB4-F2F63BDBEA28}"/>
    </a:ext>
  </a:extLst>
</a:theme>
</file>

<file path=ppt/theme/theme2.xml><?xml version="1.0" encoding="utf-8"?>
<a:theme xmlns:a="http://schemas.openxmlformats.org/drawingml/2006/main" name="Branded Header - Human (BH-H)">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T DATA Services Presentation Template-2020.potx" id="{DA333F01-C82D-45D1-A260-C1837AF8FC07}" vid="{0521A6B9-75F9-441C-BEDC-6293976E021C}"/>
    </a:ext>
  </a:extLst>
</a:theme>
</file>

<file path=ppt/theme/theme3.xml><?xml version="1.0" encoding="utf-8"?>
<a:theme xmlns:a="http://schemas.openxmlformats.org/drawingml/2006/main" name="Branded Header - Human (BH-H)">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BC081E8-E3C8-4979-9037-C4A996131E21}" vid="{799BF7C0-4AA3-4A33-9DA1-1BCC9F86C4C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E9914045BB87554FBB8598C8659C1BF8" ma:contentTypeVersion="15" ma:contentTypeDescription="Create a new document." ma:contentTypeScope="" ma:versionID="d4458c26a0df285a56c56f3630586053">
  <xsd:schema xmlns:xsd="http://www.w3.org/2001/XMLSchema" xmlns:xs="http://www.w3.org/2001/XMLSchema" xmlns:p="http://schemas.microsoft.com/office/2006/metadata/properties" xmlns:ns2="f6083f01-a068-47f1-8adf-70eb39868ea3" xmlns:ns3="fe39a376-d69a-42bf-9fc5-21fd93f6fe2e" xmlns:ns4="88277476-d7b8-4914-a8c1-9da81a4263ec" targetNamespace="http://schemas.microsoft.com/office/2006/metadata/properties" ma:root="true" ma:fieldsID="420d43d1c53d544c478e1bce1818d880" ns2:_="" ns3:_="" ns4:_="">
    <xsd:import namespace="f6083f01-a068-47f1-8adf-70eb39868ea3"/>
    <xsd:import namespace="fe39a376-d69a-42bf-9fc5-21fd93f6fe2e"/>
    <xsd:import namespace="88277476-d7b8-4914-a8c1-9da81a4263e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DateTake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83f01-a068-47f1-8adf-70eb39868e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6ec8287-7dca-4284-bf64-ff5b888be50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e39a376-d69a-42bf-9fc5-21fd93f6fe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277476-d7b8-4914-a8c1-9da81a4263e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2ef8ca2-3d9f-48c4-b01e-540bc7072f74}" ma:internalName="TaxCatchAll" ma:showField="CatchAllData" ma:web="fe39a376-d69a-42bf-9fc5-21fd93f6fe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88277476-d7b8-4914-a8c1-9da81a4263ec" xsi:nil="true"/>
    <lcf76f155ced4ddcb4097134ff3c332f xmlns="f6083f01-a068-47f1-8adf-70eb39868ea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561FE3-706D-4728-96C2-7BEEFB4BA52B}">
  <ds:schemaRefs>
    <ds:schemaRef ds:uri="http://schemas.microsoft.com/sharepoint/events"/>
  </ds:schemaRefs>
</ds:datastoreItem>
</file>

<file path=customXml/itemProps2.xml><?xml version="1.0" encoding="utf-8"?>
<ds:datastoreItem xmlns:ds="http://schemas.openxmlformats.org/officeDocument/2006/customXml" ds:itemID="{0FAD2437-9A65-45E7-9A7B-1D528EA1B20A}"/>
</file>

<file path=customXml/itemProps3.xml><?xml version="1.0" encoding="utf-8"?>
<ds:datastoreItem xmlns:ds="http://schemas.openxmlformats.org/officeDocument/2006/customXml" ds:itemID="{A0E34434-7297-4E10-91B1-36C3CC996F8A}">
  <ds:schemaRefs>
    <ds:schemaRef ds:uri="http://schemas.microsoft.com/sharepoint/v3/contenttype/forms"/>
  </ds:schemaRefs>
</ds:datastoreItem>
</file>

<file path=customXml/itemProps4.xml><?xml version="1.0" encoding="utf-8"?>
<ds:datastoreItem xmlns:ds="http://schemas.openxmlformats.org/officeDocument/2006/customXml" ds:itemID="{0105939E-75ED-4864-A11B-6EABB9345587}">
  <ds:schemaRefs>
    <ds:schemaRef ds:uri="26df38d3-4743-4cdb-841d-a9f3fb7ad8dc"/>
    <ds:schemaRef ds:uri="5a4e1afb-ee21-484e-b4be-32020b89e487"/>
    <ds:schemaRef ds:uri="88277476-d7b8-4914-a8c1-9da81a4263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3576</TotalTime>
  <Words>1568</Words>
  <Application>Microsoft Office PowerPoint</Application>
  <PresentationFormat>Widescreen</PresentationFormat>
  <Paragraphs>250</Paragraphs>
  <Slides>11</Slides>
  <Notes>6</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11</vt:i4>
      </vt:variant>
    </vt:vector>
  </HeadingPairs>
  <TitlesOfParts>
    <vt:vector size="21" baseType="lpstr">
      <vt:lpstr>HGPGothicE</vt:lpstr>
      <vt:lpstr>MS PGothic</vt:lpstr>
      <vt:lpstr>Arial</vt:lpstr>
      <vt:lpstr>Calibri</vt:lpstr>
      <vt:lpstr>Wingdings</vt:lpstr>
      <vt:lpstr>Wingdings 2</vt:lpstr>
      <vt:lpstr>Top Bar Template</vt:lpstr>
      <vt:lpstr>Branded Header - Human (BH-H)</vt:lpstr>
      <vt:lpstr>Branded Header - Human (BH-H)</vt:lpstr>
      <vt:lpstr>think-cell Slide</vt:lpstr>
      <vt:lpstr>PowerPoint Presentation</vt:lpstr>
      <vt:lpstr>We’re More Than Your Traditional IT Services Provider</vt:lpstr>
      <vt:lpstr>NTT DATA: a trusted cloud transformation partner</vt:lpstr>
      <vt:lpstr>Our Unified Cloud Adoption Framework Aligns to Major Hyperscale Adoption Models</vt:lpstr>
      <vt:lpstr>NTT DATA Offers a Complete Range of Customizable Services</vt:lpstr>
      <vt:lpstr>NTT DATA Azure Accelerators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Vongebhardt, Gretchen</dc:creator>
  <cp:keywords/>
  <cp:lastModifiedBy>Flores, Paulina</cp:lastModifiedBy>
  <cp:revision>56</cp:revision>
  <cp:lastPrinted>2018-08-27T18:58:41Z</cp:lastPrinted>
  <dcterms:modified xsi:type="dcterms:W3CDTF">2023-06-13T15:50:36Z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0x01010082BC788B3D3FAF4E8AFAED952FEB3916</vt:lpwstr>
  </property>
  <property fmtid="{D5CDD505-2E9C-101B-9397-08002B2CF9AE}" pid="3" name="TaxKeyword">
    <vt:lpwstr/>
  </property>
  <property fmtid="{D5CDD505-2E9C-101B-9397-08002B2CF9AE}" pid="4" name="_dlc_DocIdItemGuid">
    <vt:lpwstr>cd62e420-bb29-43a2-a673-fd189208d8e9</vt:lpwstr>
  </property>
  <property fmtid="{D5CDD505-2E9C-101B-9397-08002B2CF9AE}" pid="5" name="MediaServiceImageTags">
    <vt:lpwstr/>
  </property>
</Properties>
</file>