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843" r:id="rId5"/>
    <p:sldMasterId id="2147483833" r:id="rId6"/>
    <p:sldMasterId id="2147483803" r:id="rId7"/>
    <p:sldMasterId id="2147483773" r:id="rId8"/>
    <p:sldMasterId id="2147483755" r:id="rId9"/>
    <p:sldMasterId id="2147483854" r:id="rId10"/>
    <p:sldMasterId id="2147483869" r:id="rId11"/>
    <p:sldMasterId id="2147483879" r:id="rId12"/>
  </p:sldMasterIdLst>
  <p:notesMasterIdLst>
    <p:notesMasterId r:id="rId16"/>
  </p:notesMasterIdLst>
  <p:handoutMasterIdLst>
    <p:handoutMasterId r:id="rId17"/>
  </p:handoutMasterIdLst>
  <p:sldIdLst>
    <p:sldId id="310" r:id="rId13"/>
    <p:sldId id="1960226164" r:id="rId14"/>
    <p:sldId id="1960226166"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936" userDrawn="1">
          <p15:clr>
            <a:srgbClr val="A4A3A4"/>
          </p15:clr>
        </p15:guide>
        <p15:guide id="4" pos="37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izumi" initials="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785C1"/>
    <a:srgbClr val="2C2C2C"/>
    <a:srgbClr val="1B1B1B"/>
    <a:srgbClr val="494949"/>
    <a:srgbClr val="471935"/>
    <a:srgbClr val="6D9644"/>
    <a:srgbClr val="9E3A22"/>
    <a:srgbClr val="006E9A"/>
    <a:srgbClr val="C89D00"/>
    <a:srgbClr val="0B1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snapToObjects="1">
      <p:cViewPr varScale="1">
        <p:scale>
          <a:sx n="100" d="100"/>
          <a:sy n="100" d="100"/>
        </p:scale>
        <p:origin x="912" y="84"/>
      </p:cViewPr>
      <p:guideLst>
        <p:guide orient="horz" pos="2160"/>
        <p:guide pos="3840"/>
        <p:guide pos="3936"/>
        <p:guide pos="37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361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3.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1A331-5310-4818-AC10-A0B358F26D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DB457-D9C3-46A5-B6FD-5589255DE6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5D2DB2-69CE-4E4C-A9C5-74599D4C580F}" type="datetimeFigureOut">
              <a:rPr lang="en-US" smtClean="0"/>
              <a:t>7/3/2023</a:t>
            </a:fld>
            <a:endParaRPr lang="en-US"/>
          </a:p>
        </p:txBody>
      </p:sp>
      <p:sp>
        <p:nvSpPr>
          <p:cNvPr id="4" name="Footer Placeholder 3">
            <a:extLst>
              <a:ext uri="{FF2B5EF4-FFF2-40B4-BE49-F238E27FC236}">
                <a16:creationId xmlns:a16="http://schemas.microsoft.com/office/drawing/2014/main" id="{68974CB9-3962-4959-8590-B7B276897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3C9A24-3C0F-477A-B9F2-1DAE94A4A8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4D46FD-6AF1-461B-A28A-AC789C65349D}" type="slidenum">
              <a:rPr lang="en-US" smtClean="0"/>
              <a:t>‹#›</a:t>
            </a:fld>
            <a:endParaRPr lang="en-US"/>
          </a:p>
        </p:txBody>
      </p:sp>
    </p:spTree>
    <p:extLst>
      <p:ext uri="{BB962C8B-B14F-4D97-AF65-F5344CB8AC3E}">
        <p14:creationId xmlns:p14="http://schemas.microsoft.com/office/powerpoint/2010/main" val="39910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Arial" panose="020B0604020202020204" pitchFamily="34" charset="0"/>
                <a:cs typeface="Arial" panose="020B0604020202020204" pitchFamily="34" charset="0"/>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Arial" panose="020B0604020202020204" pitchFamily="34" charset="0"/>
                <a:cs typeface="Arial" panose="020B0604020202020204" pitchFamily="34" charset="0"/>
              </a:defRPr>
            </a:lvl1pPr>
          </a:lstStyle>
          <a:p>
            <a:fld id="{187B8588-1665-0A4A-AD47-68FFFFC620D1}" type="datetimeFigureOut">
              <a:rPr lang="ja-JP" altLang="en-US" smtClean="0"/>
              <a:pPr/>
              <a:t>2023/6/30</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Arial" panose="020B0604020202020204" pitchFamily="34" charset="0"/>
                <a:cs typeface="Arial" panose="020B0604020202020204" pitchFamily="34" charset="0"/>
              </a:defRPr>
            </a:lvl1pPr>
          </a:lstStyle>
          <a:p>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Arial" panose="020B0604020202020204" pitchFamily="34" charset="0"/>
                <a:cs typeface="Arial" panose="020B0604020202020204" pitchFamily="34" charset="0"/>
              </a:defRPr>
            </a:lvl1pPr>
          </a:lstStyle>
          <a:p>
            <a:fld id="{AF9AAED7-EB68-B44B-A29A-E9CFE7A1147D}" type="slidenum">
              <a:rPr lang="ja-JP" altLang="en-US" smtClean="0"/>
              <a:pPr/>
              <a:t>‹#›</a:t>
            </a:fld>
            <a:endParaRPr lang="ja-JP" altLang="en-US"/>
          </a:p>
        </p:txBody>
      </p:sp>
    </p:spTree>
    <p:extLst>
      <p:ext uri="{BB962C8B-B14F-4D97-AF65-F5344CB8AC3E}">
        <p14:creationId xmlns:p14="http://schemas.microsoft.com/office/powerpoint/2010/main" val="241394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kumimoji="1"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ews.microsoft.com/2019/12/10/ntt-and-microsoft-form-a-strategic-alliance-to-enable-new-digital-solution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nttdata.com/global/en/media/press-release/2020/june/ntt-data-and-microsoft-announce-strategic-collabor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As a 20-year preferred Microsoft partner to hundreds of clients worldwide, NTT DATA’s 100,000+ consultants, global capabilities, and joint solution development with Microsoft provide innovative and high-performance solutions (strategy, implementation, support) for all Microsoft technologies.</a:t>
            </a:r>
            <a:endParaRPr lang="en-IN" sz="1050" dirty="0"/>
          </a:p>
          <a:p>
            <a:pPr marL="0" indent="0">
              <a:buNone/>
            </a:pPr>
            <a:endParaRPr lang="en-US" sz="1050" dirty="0"/>
          </a:p>
          <a:p>
            <a:pPr marL="0" indent="0">
              <a:buNone/>
            </a:pPr>
            <a:r>
              <a:rPr lang="en-US" sz="1050" b="1" dirty="0"/>
              <a:t>About our Microsoft Partnership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23130"/>
                </a:solidFill>
                <a:effectLst/>
                <a:latin typeface="Segoe UI" panose="020B0502040204020203" pitchFamily="34" charset="0"/>
              </a:rPr>
              <a:t>NTT DATA is a Microsoft Azure Expert MSP, which is highest level for Azure managed services and requires frequent and rigorous audits to validate our capabilities. This status with Microsoft provides NTT DATA with exclusive access to Microsoft resources and engineering experts and increased access to Microsoft sales teams.</a:t>
            </a:r>
          </a:p>
          <a:p>
            <a:pPr marL="171450" indent="-171450">
              <a:buFont typeface="Arial" panose="020B0604020202020204" pitchFamily="34" charset="0"/>
              <a:buChar char="•"/>
            </a:pPr>
            <a:r>
              <a:rPr lang="en-US" sz="1050" dirty="0"/>
              <a:t>NTT DATA has earned Microsoft Advanced Specializations in:</a:t>
            </a:r>
          </a:p>
          <a:p>
            <a:pPr marL="628650" lvl="1" indent="-171450">
              <a:buFont typeface="Arial" panose="020B0604020202020204" pitchFamily="34" charset="0"/>
              <a:buChar char="•"/>
            </a:pPr>
            <a:r>
              <a:rPr lang="en-US" sz="1050" dirty="0"/>
              <a:t>SAP on Microsoft Azure</a:t>
            </a:r>
          </a:p>
          <a:p>
            <a:pPr marL="628650" lvl="1" indent="-171450">
              <a:buFont typeface="Arial" panose="020B0604020202020204" pitchFamily="34" charset="0"/>
              <a:buChar char="•"/>
            </a:pPr>
            <a:r>
              <a:rPr lang="en-US" sz="1050" dirty="0"/>
              <a:t>Windows Server and SQL Server Migration to Microsoft Azure</a:t>
            </a:r>
          </a:p>
          <a:p>
            <a:pPr marL="171450" indent="-171450" algn="l">
              <a:buFont typeface="Arial" panose="020B0604020202020204" pitchFamily="34" charset="0"/>
              <a:buChar char="•"/>
            </a:pPr>
            <a:r>
              <a:rPr lang="en-US" b="0" i="0" dirty="0">
                <a:solidFill>
                  <a:srgbClr val="323130"/>
                </a:solidFill>
                <a:effectLst/>
                <a:latin typeface="Segoe UI" panose="020B0502040204020203" pitchFamily="34" charset="0"/>
              </a:rPr>
              <a:t>NTT DATA built its Nucleus Intelligent Enterprise Platform on Microsoft Azure as the AI and automation engine that helps us create smarter digital solutions.</a:t>
            </a:r>
          </a:p>
          <a:p>
            <a:pPr marL="171450" indent="-171450" algn="l">
              <a:buFont typeface="Arial" panose="020B0604020202020204" pitchFamily="34" charset="0"/>
              <a:buChar char="•"/>
            </a:pPr>
            <a:r>
              <a:rPr lang="en-US" b="0" i="0" dirty="0">
                <a:solidFill>
                  <a:srgbClr val="323130"/>
                </a:solidFill>
                <a:effectLst/>
                <a:latin typeface="Segoe UI" panose="020B0502040204020203" pitchFamily="34" charset="0"/>
              </a:rPr>
              <a:t>NTT has a multi-year </a:t>
            </a:r>
            <a:r>
              <a:rPr lang="en-US" b="0" i="0" u="sng" dirty="0">
                <a:solidFill>
                  <a:srgbClr val="0078D4"/>
                </a:solidFill>
                <a:effectLst/>
                <a:latin typeface="Segoe UI" panose="020B0502040204020203" pitchFamily="34" charset="0"/>
                <a:hlinkClick r:id="rId3" tooltip="https://news.microsoft.com/2019/12/10/ntt-and-microsoft-form-a-strategic-alliance-to-enable-new-digital-solutions/"/>
              </a:rPr>
              <a:t>Global Strategic Alliance Agreement with Microsoft</a:t>
            </a:r>
            <a:r>
              <a:rPr lang="en-US" b="0" i="0" dirty="0">
                <a:solidFill>
                  <a:srgbClr val="323130"/>
                </a:solidFill>
                <a:effectLst/>
                <a:latin typeface="Segoe UI" panose="020B0502040204020203" pitchFamily="34" charset="0"/>
              </a:rPr>
              <a:t> aimed at delivering secure and reliable solutions that help clients accelerate their digital transformations. The alliance brings together NTT’s best-in-class infrastructure, managed services and cybersecurity expertise, with Microsoft’s trusted cloud platform and AI technologies. Key initiatives of the alliance include the creation of a Global Digital Fabric, development of digital enterprise solutions built on Microsoft Azure, and co-innovation of next-generation technologies in the area of all-photonics network and digital twin computing.</a:t>
            </a:r>
          </a:p>
          <a:p>
            <a:pPr marL="171450" indent="-171450" algn="l">
              <a:buFont typeface="Arial" panose="020B0604020202020204" pitchFamily="34" charset="0"/>
              <a:buChar char="•"/>
            </a:pPr>
            <a:r>
              <a:rPr lang="en-US" b="0" i="0" dirty="0">
                <a:solidFill>
                  <a:srgbClr val="323130"/>
                </a:solidFill>
                <a:effectLst/>
                <a:latin typeface="Segoe UI" panose="020B0502040204020203" pitchFamily="34" charset="0"/>
              </a:rPr>
              <a:t>NTT DATA has a multi-year </a:t>
            </a:r>
            <a:r>
              <a:rPr lang="en-US" b="0" i="0" u="sng" dirty="0">
                <a:solidFill>
                  <a:srgbClr val="0078D4"/>
                </a:solidFill>
                <a:effectLst/>
                <a:latin typeface="Segoe UI" panose="020B0502040204020203" pitchFamily="34" charset="0"/>
                <a:hlinkClick r:id="rId4" tooltip="https://www.nttdata.com/global/en/media/press-release/2020/june/ntt-data-and-microsoft-announce-strategic-collaboration"/>
              </a:rPr>
              <a:t>Global Strategic Collaboration Agreement with Microsoft</a:t>
            </a:r>
            <a:r>
              <a:rPr lang="en-US" b="0" i="0" dirty="0">
                <a:solidFill>
                  <a:srgbClr val="323130"/>
                </a:solidFill>
                <a:effectLst/>
                <a:latin typeface="Segoe UI" panose="020B0502040204020203" pitchFamily="34" charset="0"/>
              </a:rPr>
              <a:t> that is focused on digitally transforming clients with joint solutions and services built on Microsoft Azure and Microsoft's suite of productivity solutions.  To achieve these transformations, NTT DATA and Microsoft will jointly work on capability development and certify 10,000 more NTT DATA consultants on Microsoft technology.</a:t>
            </a:r>
          </a:p>
          <a:p>
            <a:pPr marL="171450" indent="-171450">
              <a:buFont typeface="Arial" panose="020B0604020202020204" pitchFamily="34" charset="0"/>
              <a:buChar char="•"/>
            </a:pPr>
            <a:r>
              <a:rPr lang="en-US" sz="1050" dirty="0"/>
              <a:t>NTT DATA is a Microsoft Azure Expert Managed Services Provider (MSP) – the highest level, which provides exclusive access to Microsoft resources and engineering experts and increased access to Microsoft sales teams</a:t>
            </a:r>
          </a:p>
          <a:p>
            <a:pPr marL="171450" indent="-171450">
              <a:buFont typeface="Arial" panose="020B0604020202020204" pitchFamily="34" charset="0"/>
              <a:buChar char="•"/>
            </a:pPr>
            <a:r>
              <a:rPr lang="en-US" sz="1050" dirty="0"/>
              <a:t>NTT DATA has earned 12 Gold Microsoft Competencies (list below)</a:t>
            </a:r>
          </a:p>
          <a:p>
            <a:pPr marL="171450" indent="-171450">
              <a:buFont typeface="Arial" panose="020B0604020202020204" pitchFamily="34" charset="0"/>
              <a:buChar char="•"/>
            </a:pPr>
            <a:r>
              <a:rPr lang="en-US" sz="1050" dirty="0"/>
              <a:t>NTT DATAS is a Tier-1 Cloud Solutions Provider</a:t>
            </a:r>
          </a:p>
          <a:p>
            <a:pPr marL="171450" indent="-171450">
              <a:buFont typeface="Arial" panose="020B0604020202020204" pitchFamily="34" charset="0"/>
              <a:buChar char="•"/>
            </a:pPr>
            <a:r>
              <a:rPr lang="en-US" sz="1050" dirty="0"/>
              <a:t>NTT DATA has a </a:t>
            </a:r>
            <a:r>
              <a:rPr lang="en-US" dirty="0"/>
              <a:t>PowerApps Center of Excellence &amp; Design Patterns</a:t>
            </a:r>
          </a:p>
          <a:p>
            <a:pPr marL="171450" indent="-171450">
              <a:buFont typeface="Arial" panose="020B0604020202020204" pitchFamily="34" charset="0"/>
              <a:buChar char="•"/>
            </a:pPr>
            <a:r>
              <a:rPr lang="en-US" dirty="0"/>
              <a:t>NTT DATA has 14,000+ Microsoft and Java developers and architects</a:t>
            </a:r>
          </a:p>
          <a:p>
            <a:pPr marL="171450" indent="-171450">
              <a:buFont typeface="Arial" panose="020B0604020202020204" pitchFamily="34" charset="0"/>
              <a:buChar char="•"/>
            </a:pPr>
            <a:r>
              <a:rPr lang="en-US" dirty="0"/>
              <a:t>We have 2700+ Microsoft certifications (1000+ are Azure certifications)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have </a:t>
            </a:r>
            <a:r>
              <a:rPr kumimoji="1" lang="en-US" b="0" dirty="0">
                <a:solidFill>
                  <a:schemeClr val="bg2"/>
                </a:solidFill>
              </a:rPr>
              <a:t>4300+ team members specializing in the Microsoft technology stack</a:t>
            </a:r>
            <a:endParaRPr lang="en-US" dirty="0"/>
          </a:p>
          <a:p>
            <a:endParaRPr lang="en-US" dirty="0"/>
          </a:p>
          <a:p>
            <a:pPr algn="l"/>
            <a:r>
              <a:rPr lang="en-US" b="0" i="0" dirty="0">
                <a:solidFill>
                  <a:srgbClr val="000000"/>
                </a:solidFill>
                <a:effectLst/>
                <a:latin typeface="Segoe UI" panose="020B0502040204020203" pitchFamily="34" charset="0"/>
              </a:rPr>
              <a:t>Our Microsoft specialties span the digital workplace, Microsoft Azure, security, data intelligence, hybrid infrastructure, application development, Microsoft Dynamics and automation. We can assess gaps in your current systems, choose the best software packages, create solution blueprints, and implement and upgrade your software as needed.</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Centers of Excellence guides a seamless end-to-end experience</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On-demand consultants and forward planning to scale instantly</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Deep knowledge on processes, culture, applications and infrastructure</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History of exceeding service levels for hundreds of satisfied clients</a:t>
            </a:r>
          </a:p>
          <a:p>
            <a:pPr marL="171450" indent="-171450" algn="l">
              <a:buFont typeface="Arial" panose="020B0604020202020204" pitchFamily="34" charset="0"/>
              <a:buChar char="•"/>
            </a:pPr>
            <a:r>
              <a:rPr lang="en-US" b="0" i="0" dirty="0">
                <a:solidFill>
                  <a:srgbClr val="000000"/>
                </a:solidFill>
                <a:effectLst/>
                <a:latin typeface="Segoe UI" panose="020B0502040204020203" pitchFamily="34" charset="0"/>
              </a:rPr>
              <a:t>Service quality focus through our highly experienced resources</a:t>
            </a:r>
          </a:p>
          <a:p>
            <a:endParaRPr lang="en-US" dirty="0"/>
          </a:p>
          <a:p>
            <a:r>
              <a:rPr lang="en-US" dirty="0"/>
              <a:t>Gold Competencies include:</a:t>
            </a:r>
          </a:p>
          <a:p>
            <a:pPr marL="228600" indent="-228600">
              <a:buFont typeface="+mj-lt"/>
              <a:buAutoNum type="arabicPeriod"/>
            </a:pPr>
            <a:r>
              <a:rPr lang="en-US" dirty="0"/>
              <a:t>Application Development</a:t>
            </a:r>
          </a:p>
          <a:p>
            <a:pPr marL="228600" indent="-228600">
              <a:buFont typeface="+mj-lt"/>
              <a:buAutoNum type="arabicPeriod"/>
            </a:pPr>
            <a:r>
              <a:rPr lang="en-US" dirty="0"/>
              <a:t>Application Integration</a:t>
            </a:r>
          </a:p>
          <a:p>
            <a:pPr marL="228600" indent="-228600">
              <a:buFont typeface="+mj-lt"/>
              <a:buAutoNum type="arabicPeriod"/>
            </a:pPr>
            <a:r>
              <a:rPr lang="en-US" dirty="0"/>
              <a:t>Cloud Platform</a:t>
            </a:r>
          </a:p>
          <a:p>
            <a:pPr marL="228600" indent="-228600">
              <a:buFont typeface="+mj-lt"/>
              <a:buAutoNum type="arabicPeriod"/>
            </a:pPr>
            <a:r>
              <a:rPr lang="en-US" dirty="0"/>
              <a:t>Cloud Productivity</a:t>
            </a:r>
          </a:p>
          <a:p>
            <a:pPr marL="228600" indent="-228600">
              <a:buFont typeface="+mj-lt"/>
              <a:buAutoNum type="arabicPeriod"/>
            </a:pPr>
            <a:r>
              <a:rPr lang="en-US" dirty="0"/>
              <a:t>Collaboration and Content</a:t>
            </a:r>
          </a:p>
          <a:p>
            <a:pPr marL="228600" indent="-228600">
              <a:buFont typeface="+mj-lt"/>
              <a:buAutoNum type="arabicPeriod"/>
            </a:pPr>
            <a:r>
              <a:rPr lang="en-US" dirty="0"/>
              <a:t>Data Analytics</a:t>
            </a:r>
          </a:p>
          <a:p>
            <a:pPr marL="228600" indent="-228600">
              <a:buFont typeface="+mj-lt"/>
              <a:buAutoNum type="arabicPeriod"/>
            </a:pPr>
            <a:r>
              <a:rPr lang="en-US" dirty="0"/>
              <a:t>Data Platform</a:t>
            </a:r>
          </a:p>
          <a:p>
            <a:pPr marL="228600" indent="-228600">
              <a:buFont typeface="+mj-lt"/>
              <a:buAutoNum type="arabicPeriod"/>
            </a:pPr>
            <a:r>
              <a:rPr lang="en-US" dirty="0"/>
              <a:t>DevOps</a:t>
            </a:r>
          </a:p>
          <a:p>
            <a:pPr marL="228600" indent="-228600">
              <a:buFont typeface="+mj-lt"/>
              <a:buAutoNum type="arabicPeriod"/>
            </a:pPr>
            <a:r>
              <a:rPr lang="en-US" dirty="0"/>
              <a:t>Messaging</a:t>
            </a:r>
          </a:p>
          <a:p>
            <a:pPr marL="228600" indent="-228600">
              <a:buFont typeface="+mj-lt"/>
              <a:buAutoNum type="arabicPeriod"/>
            </a:pPr>
            <a:r>
              <a:rPr lang="en-US" dirty="0"/>
              <a:t>Project and Portfolio Management</a:t>
            </a:r>
          </a:p>
          <a:p>
            <a:pPr marL="228600" indent="-228600">
              <a:buFont typeface="+mj-lt"/>
              <a:buAutoNum type="arabicPeriod"/>
            </a:pPr>
            <a:r>
              <a:rPr lang="en-US" dirty="0"/>
              <a:t>Security</a:t>
            </a:r>
          </a:p>
          <a:p>
            <a:pPr marL="228600" indent="-228600">
              <a:buFont typeface="+mj-lt"/>
              <a:buAutoNum type="arabicPeriod"/>
            </a:pPr>
            <a:r>
              <a:rPr lang="en-US" dirty="0"/>
              <a:t>Windows and Devices</a:t>
            </a:r>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1</a:t>
            </a:fld>
            <a:endParaRPr lang="ja-JP" altLang="en-US"/>
          </a:p>
        </p:txBody>
      </p:sp>
    </p:spTree>
    <p:extLst>
      <p:ext uri="{BB962C8B-B14F-4D97-AF65-F5344CB8AC3E}">
        <p14:creationId xmlns:p14="http://schemas.microsoft.com/office/powerpoint/2010/main" val="3761022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From an analyst perspective, we are not only a top cloud and </a:t>
            </a:r>
            <a:r>
              <a:rPr lang="en-US" sz="1800" dirty="0" err="1"/>
              <a:t>msp</a:t>
            </a:r>
            <a:r>
              <a:rPr lang="en-US" sz="1800" dirty="0"/>
              <a:t> as you would expect, but more recently we have been recognized in the developer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Across our cloud partners we have the credentials to help make you successful with nearly 10K certifications, 16K cloud practitioners and over 400 managed cloud clients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also have deep experience in agile, </a:t>
            </a:r>
            <a:r>
              <a:rPr lang="en-US" sz="1800" dirty="0" err="1"/>
              <a:t>devops</a:t>
            </a:r>
            <a:r>
              <a:rPr lang="en-US" sz="1800" dirty="0"/>
              <a:t>, </a:t>
            </a:r>
            <a:r>
              <a:rPr lang="en-US" sz="1800" dirty="0" err="1"/>
              <a:t>clolud</a:t>
            </a:r>
            <a:r>
              <a:rPr lang="en-US" sz="1800" dirty="0"/>
              <a:t> brokerage and orchestration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800" b="0" i="0" u="none" strike="noStrike" kern="0" cap="none" spc="0" normalizeH="0" baseline="0" noProof="0" smtClean="0">
                <a:ln>
                  <a:noFill/>
                </a:ln>
                <a:solidFill>
                  <a:sysClr val="windowText" lastClr="000000"/>
                </a:solidFill>
                <a:effectLst/>
                <a:uLnTx/>
                <a:uFillTx/>
                <a:latin typeface="Yu Gothic"/>
                <a:ea typeface="Yu Gothic"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0" cap="none" spc="0" normalizeH="0" baseline="0" noProof="0">
              <a:ln>
                <a:noFill/>
              </a:ln>
              <a:solidFill>
                <a:sysClr val="windowText" lastClr="000000"/>
              </a:solidFill>
              <a:effectLst/>
              <a:uLnTx/>
              <a:uFillTx/>
              <a:latin typeface="Yu Gothic"/>
              <a:ea typeface="Yu Gothic" panose="020B0400000000000000" pitchFamily="34" charset="-128"/>
              <a:cs typeface="+mn-cs"/>
            </a:endParaRPr>
          </a:p>
        </p:txBody>
      </p:sp>
    </p:spTree>
    <p:extLst>
      <p:ext uri="{BB962C8B-B14F-4D97-AF65-F5344CB8AC3E}">
        <p14:creationId xmlns:p14="http://schemas.microsoft.com/office/powerpoint/2010/main" val="202134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9AAED7-EB68-B44B-A29A-E9CFE7A1147D}" type="slidenum">
              <a:rPr lang="ja-JP" altLang="en-US" smtClean="0"/>
              <a:pPr/>
              <a:t>3</a:t>
            </a:fld>
            <a:endParaRPr lang="ja-JP" altLang="en-US"/>
          </a:p>
        </p:txBody>
      </p:sp>
    </p:spTree>
    <p:extLst>
      <p:ext uri="{BB962C8B-B14F-4D97-AF65-F5344CB8AC3E}">
        <p14:creationId xmlns:p14="http://schemas.microsoft.com/office/powerpoint/2010/main" val="2274714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0.sv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9.xml"/><Relationship Id="rId4" Type="http://schemas.openxmlformats.org/officeDocument/2006/relationships/image" Target="../media/image10.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White BI)">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srcRect/>
          <a:stretch/>
        </p:blipFill>
        <p:spPr>
          <a:xfrm>
            <a:off x="5" y="-1400"/>
            <a:ext cx="12192119" cy="4725800"/>
          </a:xfrm>
          <a:prstGeom prst="rect">
            <a:avLst/>
          </a:prstGeom>
        </p:spPr>
      </p:pic>
      <p:sp>
        <p:nvSpPr>
          <p:cNvPr id="14" name="正方形/長方形 13"/>
          <p:cNvSpPr/>
          <p:nvPr userDrawn="1"/>
        </p:nvSpPr>
        <p:spPr>
          <a:xfrm>
            <a:off x="5"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8" name="図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2023 NTT DATA, Inc. All rights reserved.</a:t>
            </a:r>
            <a:endParaRPr lang="en-US" dirty="0"/>
          </a:p>
        </p:txBody>
      </p:sp>
      <p:pic>
        <p:nvPicPr>
          <p:cNvPr id="10" name="Picture 9">
            <a:extLst>
              <a:ext uri="{FF2B5EF4-FFF2-40B4-BE49-F238E27FC236}">
                <a16:creationId xmlns:a16="http://schemas.microsoft.com/office/drawing/2014/main" id="{D742AEB1-8896-406F-9B09-D99121BAF5B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48800" y="421200"/>
            <a:ext cx="2362466" cy="781271"/>
          </a:xfrm>
          <a:prstGeom prst="rect">
            <a:avLst/>
          </a:prstGeom>
        </p:spPr>
      </p:pic>
    </p:spTree>
    <p:extLst>
      <p:ext uri="{BB962C8B-B14F-4D97-AF65-F5344CB8AC3E}">
        <p14:creationId xmlns:p14="http://schemas.microsoft.com/office/powerpoint/2010/main" val="318953042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3 Horiz Column - BH-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446181" y="2955131"/>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446181" y="4591845"/>
            <a:ext cx="11282172"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457200" y="1447800"/>
            <a:ext cx="11277600" cy="1377948"/>
          </a:xfrm>
          <a:prstGeom prst="rect">
            <a:avLst/>
          </a:prstGeom>
        </p:spPr>
        <p:txBody>
          <a:bodyPr lIns="0" rIns="0" anchor="ctr"/>
          <a:lstStyle>
            <a:lvl1pPr marL="225425" indent="-225425"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469743" y="3084514"/>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457200" y="4721227"/>
            <a:ext cx="11277600" cy="1377948"/>
          </a:xfrm>
          <a:prstGeom prst="rect">
            <a:avLst/>
          </a:prstGeom>
        </p:spPr>
        <p:txBody>
          <a:bodyPr lIns="0" rIns="0"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2" name="Title 3">
            <a:extLst>
              <a:ext uri="{FF2B5EF4-FFF2-40B4-BE49-F238E27FC236}">
                <a16:creationId xmlns:a16="http://schemas.microsoft.com/office/drawing/2014/main" id="{DD620418-EEB2-4760-B008-A8F072EDD22B}"/>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0" name="Footer Placeholder 1">
            <a:extLst>
              <a:ext uri="{FF2B5EF4-FFF2-40B4-BE49-F238E27FC236}">
                <a16:creationId xmlns:a16="http://schemas.microsoft.com/office/drawing/2014/main" id="{39B2C728-A5A1-4484-A619-4E9E480843EA}"/>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11" name="Slide Number Placeholder 2">
            <a:extLst>
              <a:ext uri="{FF2B5EF4-FFF2-40B4-BE49-F238E27FC236}">
                <a16:creationId xmlns:a16="http://schemas.microsoft.com/office/drawing/2014/main" id="{EB014FE1-F0E6-4EE1-923A-906D66CBAB52}"/>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6156875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guide id="4" orient="horz" pos="912" userDrawn="1">
          <p15:clr>
            <a:srgbClr val="FBAE40"/>
          </p15:clr>
        </p15:guide>
        <p15:guide id="5" orient="horz"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Subtitle and Contents - BH-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Title 3">
            <a:extLst>
              <a:ext uri="{FF2B5EF4-FFF2-40B4-BE49-F238E27FC236}">
                <a16:creationId xmlns:a16="http://schemas.microsoft.com/office/drawing/2014/main" id="{76293CAC-E1C7-430F-9B47-1D1372474C26}"/>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7" name="Footer Placeholder 1">
            <a:extLst>
              <a:ext uri="{FF2B5EF4-FFF2-40B4-BE49-F238E27FC236}">
                <a16:creationId xmlns:a16="http://schemas.microsoft.com/office/drawing/2014/main" id="{9DBFC91C-8CCE-4BFA-A2DB-040D53241C3D}"/>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8" name="Slide Number Placeholder 2">
            <a:extLst>
              <a:ext uri="{FF2B5EF4-FFF2-40B4-BE49-F238E27FC236}">
                <a16:creationId xmlns:a16="http://schemas.microsoft.com/office/drawing/2014/main" id="{92BDF944-3173-46A4-AE85-8B2DF233C29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514882168"/>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ny Profile - BH-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2" name="Title 3">
            <a:extLst>
              <a:ext uri="{FF2B5EF4-FFF2-40B4-BE49-F238E27FC236}">
                <a16:creationId xmlns:a16="http://schemas.microsoft.com/office/drawing/2014/main" id="{7229CF78-FD03-4D68-8B06-A070ACC258D5}"/>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11" name="Footer Placeholder 1">
            <a:extLst>
              <a:ext uri="{FF2B5EF4-FFF2-40B4-BE49-F238E27FC236}">
                <a16:creationId xmlns:a16="http://schemas.microsoft.com/office/drawing/2014/main" id="{F3E5A779-8138-44AD-8594-A3305B7734C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13" name="Slide Number Placeholder 2">
            <a:extLst>
              <a:ext uri="{FF2B5EF4-FFF2-40B4-BE49-F238E27FC236}">
                <a16:creationId xmlns:a16="http://schemas.microsoft.com/office/drawing/2014/main" id="{C64B3573-DB9B-417D-84AB-8F4B046431B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179869412"/>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Full Image - BH-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5" name="Title 3">
            <a:extLst>
              <a:ext uri="{FF2B5EF4-FFF2-40B4-BE49-F238E27FC236}">
                <a16:creationId xmlns:a16="http://schemas.microsoft.com/office/drawing/2014/main" id="{9EF93357-ACE0-401E-B673-E62DD3B4B614}"/>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5643944"/>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with Image Band - BH-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752600"/>
            <a:ext cx="12192000" cy="33782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982ECDED-16BD-46CC-9E54-CE94F6377953}"/>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E5BC33B8-03C1-47C6-B7A6-54A669710B80}"/>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308406541"/>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422B1381-D1EC-4B1F-A760-D0DE414C1F94}"/>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387C637C-368D-4D98-8DB5-ECF98C4A6203}"/>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graphicFrame>
        <p:nvGraphicFramePr>
          <p:cNvPr id="8" name="Body Copy">
            <a:extLst>
              <a:ext uri="{FF2B5EF4-FFF2-40B4-BE49-F238E27FC236}">
                <a16:creationId xmlns:a16="http://schemas.microsoft.com/office/drawing/2014/main" id="{97B60F81-633F-4646-AA98-205101671A2A}"/>
              </a:ext>
            </a:extLst>
          </p:cNvPr>
          <p:cNvGraphicFramePr>
            <a:graphicFrameLocks noGrp="1"/>
          </p:cNvGraphicFramePr>
          <p:nvPr userDrawn="1">
            <p:extLst>
              <p:ext uri="{D42A27DB-BD31-4B8C-83A1-F6EECF244321}">
                <p14:modId xmlns:p14="http://schemas.microsoft.com/office/powerpoint/2010/main" val="178644725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4403474F-4C11-4C2F-9EC3-2AA63BBDF25F}"/>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4" name="Text Placeholder 3">
            <a:extLst>
              <a:ext uri="{FF2B5EF4-FFF2-40B4-BE49-F238E27FC236}">
                <a16:creationId xmlns:a16="http://schemas.microsoft.com/office/drawing/2014/main" id="{B72E2D38-5330-481A-8A2D-27515EAB606D}"/>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0C834197-400F-446C-8C06-80562BDF75A9}"/>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3" name="Text Placeholder 10">
            <a:extLst>
              <a:ext uri="{FF2B5EF4-FFF2-40B4-BE49-F238E27FC236}">
                <a16:creationId xmlns:a16="http://schemas.microsoft.com/office/drawing/2014/main" id="{E09CAB2B-0D59-4F3A-8262-32034F757D11}"/>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4" name="Text Placeholder 10">
            <a:extLst>
              <a:ext uri="{FF2B5EF4-FFF2-40B4-BE49-F238E27FC236}">
                <a16:creationId xmlns:a16="http://schemas.microsoft.com/office/drawing/2014/main" id="{04C75FEB-4BF0-4940-9459-71F22DCD8AD5}"/>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8" name="Text Placeholder 17">
            <a:extLst>
              <a:ext uri="{FF2B5EF4-FFF2-40B4-BE49-F238E27FC236}">
                <a16:creationId xmlns:a16="http://schemas.microsoft.com/office/drawing/2014/main" id="{F10DB331-BCC2-4933-82DD-8532EA7B4DB7}"/>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628198456"/>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607040" cy="457200"/>
          </a:xfrm>
        </p:spPr>
        <p:txBody>
          <a:bodyPr/>
          <a:lstStyle/>
          <a:p>
            <a:r>
              <a:rPr lang="en-US"/>
              <a:t>Click to edit Master title style</a:t>
            </a:r>
          </a:p>
        </p:txBody>
      </p:sp>
    </p:spTree>
    <p:extLst>
      <p:ext uri="{BB962C8B-B14F-4D97-AF65-F5344CB8AC3E}">
        <p14:creationId xmlns:p14="http://schemas.microsoft.com/office/powerpoint/2010/main" val="192818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Human Blue">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1D060813-35FD-49A2-8E36-AEA23C17F61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20018E5-3262-4051-AFC3-3172D793DBC8}"/>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671864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Navy">
    <p:bg>
      <p:bgPr>
        <a:solidFill>
          <a:schemeClr val="tx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B153D"/>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ooter Placeholder 1">
            <a:extLst>
              <a:ext uri="{FF2B5EF4-FFF2-40B4-BE49-F238E27FC236}">
                <a16:creationId xmlns:a16="http://schemas.microsoft.com/office/drawing/2014/main" id="{B94F3CAE-F017-42CE-84B2-45CA729003B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8" name="Slide Number Placeholder 2">
            <a:extLst>
              <a:ext uri="{FF2B5EF4-FFF2-40B4-BE49-F238E27FC236}">
                <a16:creationId xmlns:a16="http://schemas.microsoft.com/office/drawing/2014/main" id="{C88D7D23-6380-4790-9407-F2DB10096D06}"/>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9EED1E5A-B740-4A27-9D93-3496F12EADDD}"/>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1DB5E23D-9A6F-46FB-82D8-1B163F8593F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48259134"/>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Slide - Smart Blue">
    <p:bg>
      <p:bgPr>
        <a:solidFill>
          <a:schemeClr val="bg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006E9A"/>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CDF98F7-BF4B-495B-85C0-8FAC45DA4E5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A8203C1-F66F-4CD4-A085-98D0ECF26AE2}"/>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714C0430-F884-4B31-924F-470F853576E1}"/>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E15998DD-6261-420B-99FD-4065E95FFBFE}"/>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3544353370"/>
      </p:ext>
    </p:extLst>
  </p:cSld>
  <p:clrMapOvr>
    <a:masterClrMapping/>
  </p:clrMapOvr>
  <p:extLst>
    <p:ext uri="{DCECCB84-F9BA-43D5-87BE-67443E8EF086}">
      <p15:sldGuideLst xmlns:p15="http://schemas.microsoft.com/office/powerpoint/2012/main">
        <p15:guide id="1" pos="192" userDrawn="1">
          <p15:clr>
            <a:srgbClr val="FBAE40"/>
          </p15:clr>
        </p15:guide>
        <p15:guide id="2" pos="7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Human Blue BI)">
    <p:spTree>
      <p:nvGrpSpPr>
        <p:cNvPr id="1" name=""/>
        <p:cNvGrpSpPr/>
        <p:nvPr/>
      </p:nvGrpSpPr>
      <p:grpSpPr>
        <a:xfrm>
          <a:off x="0" y="0"/>
          <a:ext cx="0" cy="0"/>
          <a:chOff x="0" y="0"/>
          <a:chExt cx="0" cy="0"/>
        </a:xfrm>
      </p:grpSpPr>
      <p:pic>
        <p:nvPicPr>
          <p:cNvPr id="16" name="図 21">
            <a:extLst>
              <a:ext uri="{FF2B5EF4-FFF2-40B4-BE49-F238E27FC236}">
                <a16:creationId xmlns:a16="http://schemas.microsoft.com/office/drawing/2014/main" id="{D613633F-7BD8-4411-96EE-EAB1597F464F}"/>
              </a:ext>
            </a:extLst>
          </p:cNvPr>
          <p:cNvPicPr>
            <a:picLocks noChangeAspect="1"/>
          </p:cNvPicPr>
          <p:nvPr userDrawn="1"/>
        </p:nvPicPr>
        <p:blipFill>
          <a:blip r:embed="rId2"/>
          <a:srcRect/>
          <a:stretch/>
        </p:blipFill>
        <p:spPr>
          <a:xfrm>
            <a:off x="5" y="-1891"/>
            <a:ext cx="12192118" cy="4726291"/>
          </a:xfrm>
          <a:prstGeom prst="rect">
            <a:avLst/>
          </a:prstGeom>
        </p:spPr>
      </p:pic>
      <p:sp>
        <p:nvSpPr>
          <p:cNvPr id="17" name="正方形/長方形 16"/>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8" name="Text Placeholder 2">
            <a:extLst>
              <a:ext uri="{FF2B5EF4-FFF2-40B4-BE49-F238E27FC236}">
                <a16:creationId xmlns:a16="http://schemas.microsoft.com/office/drawing/2014/main" id="{85FEE76F-2258-4144-9F94-AF2261817D39}"/>
              </a:ext>
            </a:extLst>
          </p:cNvPr>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a:extLst>
              <a:ext uri="{FF2B5EF4-FFF2-40B4-BE49-F238E27FC236}">
                <a16:creationId xmlns:a16="http://schemas.microsoft.com/office/drawing/2014/main" id="{2E76A378-9C19-4F49-B868-7D70D581E95C}"/>
              </a:ext>
            </a:extLst>
          </p:cNvPr>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2" name="TextBox 1">
            <a:extLst>
              <a:ext uri="{FF2B5EF4-FFF2-40B4-BE49-F238E27FC236}">
                <a16:creationId xmlns:a16="http://schemas.microsoft.com/office/drawing/2014/main" id="{322BA0EB-7D02-4113-A1C3-72AC880B02B2}"/>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2023 NTT DATA, Inc. All rights reserved.</a:t>
            </a:r>
            <a:endParaRPr lang="en-US" dirty="0"/>
          </a:p>
        </p:txBody>
      </p:sp>
      <p:grpSp>
        <p:nvGrpSpPr>
          <p:cNvPr id="9" name="Group 8">
            <a:extLst>
              <a:ext uri="{FF2B5EF4-FFF2-40B4-BE49-F238E27FC236}">
                <a16:creationId xmlns:a16="http://schemas.microsoft.com/office/drawing/2014/main" id="{6D141FCE-4A85-4EF9-BF9C-7D232ECA62E9}"/>
              </a:ext>
            </a:extLst>
          </p:cNvPr>
          <p:cNvGrpSpPr/>
          <p:nvPr userDrawn="1"/>
        </p:nvGrpSpPr>
        <p:grpSpPr>
          <a:xfrm>
            <a:off x="9448800" y="420688"/>
            <a:ext cx="2362201" cy="779463"/>
            <a:chOff x="9448800" y="420688"/>
            <a:chExt cx="2362201" cy="779463"/>
          </a:xfrm>
        </p:grpSpPr>
        <p:sp>
          <p:nvSpPr>
            <p:cNvPr id="10" name="Freeform 5">
              <a:extLst>
                <a:ext uri="{FF2B5EF4-FFF2-40B4-BE49-F238E27FC236}">
                  <a16:creationId xmlns:a16="http://schemas.microsoft.com/office/drawing/2014/main" id="{B0078B01-F2D4-45D1-A8C4-90D47C6DD91E}"/>
                </a:ext>
              </a:extLst>
            </p:cNvPr>
            <p:cNvSpPr>
              <a:spLocks/>
            </p:cNvSpPr>
            <p:nvPr userDrawn="1"/>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E2513B6B-CDCC-40A4-A37E-C2EB994ED73C}"/>
                </a:ext>
              </a:extLst>
            </p:cNvPr>
            <p:cNvSpPr>
              <a:spLocks noEditPoints="1"/>
            </p:cNvSpPr>
            <p:nvPr userDrawn="1"/>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BC33C89-EC67-4D2F-A6EE-863292BC31F8}"/>
                </a:ext>
              </a:extLst>
            </p:cNvPr>
            <p:cNvSpPr>
              <a:spLocks/>
            </p:cNvSpPr>
            <p:nvPr userDrawn="1"/>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21ADD4C2-FD7D-4546-8105-1EA5A026FADF}"/>
                </a:ext>
              </a:extLst>
            </p:cNvPr>
            <p:cNvSpPr>
              <a:spLocks/>
            </p:cNvSpPr>
            <p:nvPr userDrawn="1"/>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01194320-9F06-431F-9BDC-947B71B7B2B6}"/>
                </a:ext>
              </a:extLst>
            </p:cNvPr>
            <p:cNvSpPr>
              <a:spLocks noEditPoints="1"/>
            </p:cNvSpPr>
            <p:nvPr userDrawn="1"/>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090DB181-586C-456D-B766-891913E0C4BB}"/>
                </a:ext>
              </a:extLst>
            </p:cNvPr>
            <p:cNvSpPr>
              <a:spLocks/>
            </p:cNvSpPr>
            <p:nvPr userDrawn="1"/>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A07738A0-14FD-4368-B380-F6CB1434827D}"/>
                </a:ext>
              </a:extLst>
            </p:cNvPr>
            <p:cNvSpPr>
              <a:spLocks noEditPoints="1"/>
            </p:cNvSpPr>
            <p:nvPr userDrawn="1"/>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23FF45CE-4C51-4EF9-BB23-02D011AE4AA4}"/>
                </a:ext>
              </a:extLst>
            </p:cNvPr>
            <p:cNvSpPr>
              <a:spLocks/>
            </p:cNvSpPr>
            <p:nvPr userDrawn="1"/>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2423C39-CE55-4F44-9B2E-832B24B3FC7B}"/>
                </a:ext>
              </a:extLst>
            </p:cNvPr>
            <p:cNvSpPr>
              <a:spLocks noEditPoints="1"/>
            </p:cNvSpPr>
            <p:nvPr userDrawn="1"/>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AF7ED2F0-5CB7-4EAA-8E2F-3D45C2610027}"/>
                </a:ext>
              </a:extLst>
            </p:cNvPr>
            <p:cNvSpPr>
              <a:spLocks noEditPoints="1"/>
            </p:cNvSpPr>
            <p:nvPr userDrawn="1"/>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AD04F93F-6338-422F-9789-8F3798C77AB9}"/>
                </a:ext>
              </a:extLst>
            </p:cNvPr>
            <p:cNvSpPr>
              <a:spLocks/>
            </p:cNvSpPr>
            <p:nvPr userDrawn="1"/>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A2004A02-D254-46FB-A812-5D3B5E23F36B}"/>
                </a:ext>
              </a:extLst>
            </p:cNvPr>
            <p:cNvSpPr>
              <a:spLocks/>
            </p:cNvSpPr>
            <p:nvPr userDrawn="1"/>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AF4B7B48-B459-436C-A4FD-4AA8B0A938FA}"/>
                </a:ext>
              </a:extLst>
            </p:cNvPr>
            <p:cNvSpPr>
              <a:spLocks noEditPoints="1"/>
            </p:cNvSpPr>
            <p:nvPr userDrawn="1"/>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3D8AAE14-7E59-452F-A2C5-9D369D13DEC1}"/>
                </a:ext>
              </a:extLst>
            </p:cNvPr>
            <p:cNvSpPr>
              <a:spLocks/>
            </p:cNvSpPr>
            <p:nvPr userDrawn="1"/>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8758EC59-75A7-40B3-A034-3EC1F8977DF0}"/>
                </a:ext>
              </a:extLst>
            </p:cNvPr>
            <p:cNvSpPr>
              <a:spLocks/>
            </p:cNvSpPr>
            <p:nvPr userDrawn="1"/>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30" name="図 17">
            <a:extLst>
              <a:ext uri="{FF2B5EF4-FFF2-40B4-BE49-F238E27FC236}">
                <a16:creationId xmlns:a16="http://schemas.microsoft.com/office/drawing/2014/main" id="{743BC5BA-71FF-4218-8270-D502E56EDF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2072270683"/>
      </p:ext>
    </p:extLst>
  </p:cSld>
  <p:clrMapOvr>
    <a:masterClrMapping/>
  </p:clrMapOvr>
  <p:extLst>
    <p:ext uri="{DCECCB84-F9BA-43D5-87BE-67443E8EF086}">
      <p15:sldGuideLst xmlns:p15="http://schemas.microsoft.com/office/powerpoint/2012/main">
        <p15:guide id="2" orient="horz" pos="29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94949"/>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506D9256-69F4-4846-8406-BC377285E39E}"/>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638A7FD6-9D39-40A8-B4A5-64479B40DF87}"/>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EAA0B5C-CEEE-4E55-8CC5-8378DAEADFF6}"/>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1D6D1061-9EA6-4D4B-85E3-6D2CB22979E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390662479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Divider Slide - Drk Gray">
    <p:bg>
      <p:bgPr>
        <a:solidFill>
          <a:schemeClr val="tx1"/>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2C2C"/>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084F0463-89F9-4D4B-B255-1EFE739F2F5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D7299AA9-FFE3-4ECF-B834-64F0717EAFF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E2D9BF53-29B6-4650-8772-EC4754B0B2E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DC464D6E-7468-4617-B3DD-E7BDF0696820}"/>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401103107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 Delightful Yellow">
    <p:bg>
      <p:bgPr>
        <a:gradFill>
          <a:gsLst>
            <a:gs pos="0">
              <a:schemeClr val="accent3"/>
            </a:gs>
            <a:gs pos="100000">
              <a:schemeClr val="accent3">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C89D00"/>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61A26B08-9158-4967-B8A3-A95F4ABF91C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F6444E9A-BCF2-4F85-8931-4AC83019969C}"/>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F7185149-67AC-4278-9BF7-17496CDD86C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F8E05802-5710-4A68-83B2-38D56E4DAED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2046902095"/>
      </p:ext>
    </p:extLst>
  </p:cSld>
  <p:clrMapOvr>
    <a:masterClrMapping/>
  </p:clrMapOvr>
  <p:extLst>
    <p:ext uri="{DCECCB84-F9BA-43D5-87BE-67443E8EF086}">
      <p15:sldGuideLst xmlns:p15="http://schemas.microsoft.com/office/powerpoint/2012/main">
        <p15:guide id="1" pos="3840" userDrawn="1">
          <p15:clr>
            <a:srgbClr val="FFFFFF"/>
          </p15:clr>
        </p15:guide>
        <p15:guide id="2" pos="7488" userDrawn="1">
          <p15:clr>
            <a:srgbClr val="FFFFFF"/>
          </p15:clr>
        </p15:guide>
        <p15:guide id="3" pos="192" userDrawn="1">
          <p15:clr>
            <a:srgbClr val="FFFF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 Dynamic Red">
    <p:bg>
      <p:bgPr>
        <a:gradFill>
          <a:gsLst>
            <a:gs pos="0">
              <a:schemeClr val="accent4"/>
            </a:gs>
            <a:gs pos="100000">
              <a:schemeClr val="accent4">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9E3A2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CC9EC8F5-2F55-4C9F-90DE-8D9761994DA3}"/>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1EA2D50C-217A-4E68-9AFC-24E0273880EB}"/>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CF2D367C-3145-4484-8B03-3DD825210F72}"/>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586F2BBD-8D2D-490B-8A3E-C3DF3CBACEE7}"/>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3417733183"/>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 Green">
    <p:bg>
      <p:bgPr>
        <a:gradFill>
          <a:gsLst>
            <a:gs pos="0">
              <a:schemeClr val="accent5"/>
            </a:gs>
            <a:gs pos="100000">
              <a:schemeClr val="accent5">
                <a:lumMod val="90000"/>
              </a:schemeClr>
            </a:gs>
          </a:gsLst>
          <a:lin ang="5400000" scaled="1"/>
        </a:gra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6D964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1C4E59A7-29AB-413D-999E-CE16C2494A42}"/>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0B4DD840-BBD0-42CF-AA51-B2D658DB2998}"/>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A1F59812-0A57-4D06-8C90-0F39D7BFE4C4}"/>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ooter Placeholder 1">
            <a:extLst>
              <a:ext uri="{FF2B5EF4-FFF2-40B4-BE49-F238E27FC236}">
                <a16:creationId xmlns:a16="http://schemas.microsoft.com/office/drawing/2014/main" id="{95D1EB72-428F-4777-913A-8768E6C56E9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156824147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 Purple Tinted">
    <p:bg>
      <p:bgPr>
        <a:solidFill>
          <a:schemeClr val="accent6">
            <a:lumMod val="50000"/>
          </a:schemeClr>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3175" y="0"/>
            <a:ext cx="5224380"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471935"/>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Slide Number Placeholder 2">
            <a:extLst>
              <a:ext uri="{FF2B5EF4-FFF2-40B4-BE49-F238E27FC236}">
                <a16:creationId xmlns:a16="http://schemas.microsoft.com/office/drawing/2014/main" id="{407C339E-F549-4195-B2AF-6498D38ED507}"/>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ext Placeholder 2">
            <a:extLst>
              <a:ext uri="{FF2B5EF4-FFF2-40B4-BE49-F238E27FC236}">
                <a16:creationId xmlns:a16="http://schemas.microsoft.com/office/drawing/2014/main" id="{5B760E1B-4F8A-478E-807E-2E72332393CE}"/>
              </a:ext>
            </a:extLst>
          </p:cNvPr>
          <p:cNvSpPr>
            <a:spLocks noGrp="1"/>
          </p:cNvSpPr>
          <p:nvPr>
            <p:ph type="body" sz="quarter" idx="12" hasCustomPrompt="1"/>
          </p:nvPr>
        </p:nvSpPr>
        <p:spPr>
          <a:xfrm>
            <a:off x="3962400" y="1295400"/>
            <a:ext cx="7543800" cy="4343400"/>
          </a:xfrm>
          <a:prstGeom prst="rect">
            <a:avLst/>
          </a:prstGeom>
        </p:spPr>
        <p:txBody>
          <a:bodyPr anchor="ctr"/>
          <a:lstStyle>
            <a:lvl1pPr marL="0" indent="0" algn="ctr">
              <a:buNone/>
              <a:defRPr>
                <a:solidFill>
                  <a:schemeClr val="bg1"/>
                </a:solidFill>
              </a:defRPr>
            </a:lvl1pPr>
            <a:lvl2pPr marL="609556" indent="0">
              <a:buNone/>
              <a:defRPr>
                <a:solidFill>
                  <a:schemeClr val="bg1"/>
                </a:solidFill>
              </a:defRPr>
            </a:lvl2pPr>
            <a:lvl3pPr marL="1219109" indent="0">
              <a:buNone/>
              <a:defRPr>
                <a:solidFill>
                  <a:schemeClr val="bg1"/>
                </a:solidFill>
              </a:defRPr>
            </a:lvl3pPr>
            <a:lvl4pPr marL="1828662" indent="0">
              <a:buNone/>
              <a:defRPr>
                <a:solidFill>
                  <a:schemeClr val="bg1"/>
                </a:solidFill>
              </a:defRPr>
            </a:lvl4pPr>
            <a:lvl5pPr marL="2438216" indent="0">
              <a:buNone/>
              <a:defRPr>
                <a:solidFill>
                  <a:schemeClr val="bg1"/>
                </a:solidFill>
              </a:defRPr>
            </a:lvl5pPr>
          </a:lstStyle>
          <a:p>
            <a:pPr lvl="0"/>
            <a:r>
              <a:rPr lang="en-US" dirty="0"/>
              <a:t>[Middle Title Page]</a:t>
            </a:r>
          </a:p>
        </p:txBody>
      </p:sp>
      <p:sp>
        <p:nvSpPr>
          <p:cNvPr id="12" name="Freeform 5">
            <a:extLst>
              <a:ext uri="{FF2B5EF4-FFF2-40B4-BE49-F238E27FC236}">
                <a16:creationId xmlns:a16="http://schemas.microsoft.com/office/drawing/2014/main" id="{3EC6E173-FBBF-4238-8F99-F007BE92FB8A}"/>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ooter Placeholder 1">
            <a:extLst>
              <a:ext uri="{FF2B5EF4-FFF2-40B4-BE49-F238E27FC236}">
                <a16:creationId xmlns:a16="http://schemas.microsoft.com/office/drawing/2014/main" id="{4CB3A1FD-6E15-4FCB-8185-36559E2833C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29161545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genda Slide - BF-H">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4" name="タイトル 1">
            <a:extLst>
              <a:ext uri="{FF2B5EF4-FFF2-40B4-BE49-F238E27FC236}">
                <a16:creationId xmlns:a16="http://schemas.microsoft.com/office/drawing/2014/main" id="{E209CA9E-EA71-4D07-95CE-EA78E13E3F63}"/>
              </a:ext>
            </a:extLst>
          </p:cNvPr>
          <p:cNvSpPr>
            <a:spLocks noGrp="1"/>
          </p:cNvSpPr>
          <p:nvPr>
            <p:ph type="title" hasCustomPrompt="1"/>
          </p:nvPr>
        </p:nvSpPr>
        <p:spPr>
          <a:xfrm>
            <a:off x="228600"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[Agenda]</a:t>
            </a:r>
          </a:p>
        </p:txBody>
      </p:sp>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143000"/>
            <a:ext cx="8229600" cy="5257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1">
            <a:extLst>
              <a:ext uri="{FF2B5EF4-FFF2-40B4-BE49-F238E27FC236}">
                <a16:creationId xmlns:a16="http://schemas.microsoft.com/office/drawing/2014/main" id="{F93CD1FC-848D-4FBD-B222-AB1FF81F9C31}"/>
              </a:ext>
            </a:extLst>
          </p:cNvPr>
          <p:cNvSpPr>
            <a:spLocks noGrp="1"/>
          </p:cNvSpPr>
          <p:nvPr>
            <p:ph type="ftr" sz="quarter" idx="10"/>
          </p:nvPr>
        </p:nvSpPr>
        <p:spPr>
          <a:xfrm>
            <a:off x="1752600" y="6556248"/>
            <a:ext cx="256032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10" name="Slide Number Placeholder 2">
            <a:extLst>
              <a:ext uri="{FF2B5EF4-FFF2-40B4-BE49-F238E27FC236}">
                <a16:creationId xmlns:a16="http://schemas.microsoft.com/office/drawing/2014/main" id="{6046D4B9-1B5E-4C59-9152-A25FEA8BF9A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2" name="Freeform 5">
            <a:extLst>
              <a:ext uri="{FF2B5EF4-FFF2-40B4-BE49-F238E27FC236}">
                <a16:creationId xmlns:a16="http://schemas.microsoft.com/office/drawing/2014/main" id="{F3D31B2B-5576-40AE-B059-57C11E6089D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5778480"/>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3840" userDrawn="1">
          <p15:clr>
            <a:srgbClr val="FBAE40"/>
          </p15:clr>
        </p15:guide>
        <p15:guide id="3" pos="144" userDrawn="1">
          <p15:clr>
            <a:srgbClr val="FBAE40"/>
          </p15:clr>
        </p15:guide>
        <p15:guide id="4" pos="7536" userDrawn="1">
          <p15:clr>
            <a:srgbClr val="FBAE40"/>
          </p15:clr>
        </p15:guide>
        <p15:guide id="5" orient="horz" pos="14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s - BF-H">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2" name="Footer Placeholder 1">
            <a:extLst>
              <a:ext uri="{FF2B5EF4-FFF2-40B4-BE49-F238E27FC236}">
                <a16:creationId xmlns:a16="http://schemas.microsoft.com/office/drawing/2014/main" id="{3A6E617D-734F-4979-AA28-151FD13FA134}"/>
              </a:ext>
            </a:extLst>
          </p:cNvPr>
          <p:cNvSpPr>
            <a:spLocks noGrp="1"/>
          </p:cNvSpPr>
          <p:nvPr>
            <p:ph type="ftr" sz="quarter" idx="10"/>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448A4EEE-264C-42B7-9C67-2AF5171A4FA0}"/>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
        <p:nvSpPr>
          <p:cNvPr id="6" name="Content Placeholder 2">
            <a:extLst>
              <a:ext uri="{FF2B5EF4-FFF2-40B4-BE49-F238E27FC236}">
                <a16:creationId xmlns:a16="http://schemas.microsoft.com/office/drawing/2014/main" id="{C0E1A09D-4386-4027-B225-F549DC0B419D}"/>
              </a:ext>
            </a:extLst>
          </p:cNvPr>
          <p:cNvSpPr>
            <a:spLocks noGrp="1"/>
          </p:cNvSpPr>
          <p:nvPr>
            <p:ph idx="1"/>
          </p:nvPr>
        </p:nvSpPr>
        <p:spPr>
          <a:xfrm>
            <a:off x="228601" y="1066800"/>
            <a:ext cx="1173479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691193249"/>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144" userDrawn="1">
          <p15:clr>
            <a:srgbClr val="FBAE40"/>
          </p15:clr>
        </p15:guide>
        <p15:guide id="3" pos="7536" userDrawn="1">
          <p15:clr>
            <a:srgbClr val="FBAE40"/>
          </p15:clr>
        </p15:guide>
        <p15:guide id="4" orient="horz" pos="144" userDrawn="1">
          <p15:clr>
            <a:srgbClr val="FBAE40"/>
          </p15:clr>
        </p15:guide>
        <p15:guide id="6" pos="3840" userDrawn="1">
          <p15:clr>
            <a:srgbClr val="FBAE40"/>
          </p15:clr>
        </p15:guide>
        <p15:guide id="7" orient="horz" pos="3840" userDrawn="1">
          <p15:clr>
            <a:srgbClr val="FBAE40"/>
          </p15:clr>
        </p15:guide>
        <p15:guide id="8" orient="horz" pos="2256" userDrawn="1">
          <p15:clr>
            <a:srgbClr val="FBAE40"/>
          </p15:clr>
        </p15:guide>
        <p15:guide id="9" orient="horz" pos="67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lumn - BF-H">
    <p:spTree>
      <p:nvGrpSpPr>
        <p:cNvPr id="1" name=""/>
        <p:cNvGrpSpPr/>
        <p:nvPr/>
      </p:nvGrpSpPr>
      <p:grpSpPr>
        <a:xfrm>
          <a:off x="0" y="0"/>
          <a:ext cx="0" cy="0"/>
          <a:chOff x="0" y="0"/>
          <a:chExt cx="0" cy="0"/>
        </a:xfrm>
      </p:grpSpPr>
      <p:sp>
        <p:nvSpPr>
          <p:cNvPr id="9" name="タイトル 1"/>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cxnSp>
        <p:nvCxnSpPr>
          <p:cNvPr id="5" name="Straight Connector 4">
            <a:extLst>
              <a:ext uri="{FF2B5EF4-FFF2-40B4-BE49-F238E27FC236}">
                <a16:creationId xmlns:a16="http://schemas.microsoft.com/office/drawing/2014/main" id="{89D32AD7-4EC4-4336-8E66-DAF3CD63E129}"/>
              </a:ext>
            </a:extLst>
          </p:cNvPr>
          <p:cNvCxnSpPr/>
          <p:nvPr userDrawn="1"/>
        </p:nvCxnSpPr>
        <p:spPr>
          <a:xfrm>
            <a:off x="6094413"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441"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A2C65324-DF08-40A7-8C24-F703E437B0E6}"/>
              </a:ext>
            </a:extLst>
          </p:cNvPr>
          <p:cNvSpPr>
            <a:spLocks noGrp="1"/>
          </p:cNvSpPr>
          <p:nvPr>
            <p:ph type="ftr" sz="quarter" idx="12"/>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8FE53064-8875-4497-9F5F-2E32679407C2}"/>
              </a:ext>
            </a:extLst>
          </p:cNvPr>
          <p:cNvSpPr>
            <a:spLocks noGrp="1"/>
          </p:cNvSpPr>
          <p:nvPr>
            <p:ph type="sldNum" sz="quarter" idx="13"/>
          </p:nvPr>
        </p:nvSpPr>
        <p:spPr/>
        <p:txBody>
          <a:bodyPr/>
          <a:lstStyle/>
          <a:p>
            <a:pPr algn="ctr"/>
            <a:fld id="{92EA2340-BE12-4138-BE15-7C339B03EB4B}" type="slidenum">
              <a:rPr lang="en-US" smtClean="0"/>
              <a:pPr algn="ctr"/>
              <a:t>‹#›</a:t>
            </a:fld>
            <a:endParaRPr lang="en-US" dirty="0"/>
          </a:p>
        </p:txBody>
      </p:sp>
    </p:spTree>
    <p:extLst>
      <p:ext uri="{BB962C8B-B14F-4D97-AF65-F5344CB8AC3E}">
        <p14:creationId xmlns:p14="http://schemas.microsoft.com/office/powerpoint/2010/main" val="1261821398"/>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144" userDrawn="1">
          <p15:clr>
            <a:srgbClr val="FBAE40"/>
          </p15:clr>
        </p15:guide>
        <p15:guide id="3" pos="7536" userDrawn="1">
          <p15:clr>
            <a:srgbClr val="FBAE40"/>
          </p15:clr>
        </p15:guide>
        <p15:guide id="4" orient="horz" pos="672" userDrawn="1">
          <p15:clr>
            <a:srgbClr val="FBAE40"/>
          </p15:clr>
        </p15:guide>
        <p15:guide id="5" orient="horz" pos="144" userDrawn="1">
          <p15:clr>
            <a:srgbClr val="FBAE40"/>
          </p15:clr>
        </p15:guide>
        <p15:guide id="6" orient="horz" pos="2256" userDrawn="1">
          <p15:clr>
            <a:srgbClr val="FBAE40"/>
          </p15:clr>
        </p15:guide>
        <p15:guide id="7" pos="3840" userDrawn="1">
          <p15:clr>
            <a:srgbClr val="FBAE40"/>
          </p15:clr>
        </p15:guide>
        <p15:guide id="8" orient="horz"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Column - BF-H">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53D318D-5BC0-4FD7-84F6-570AAD7A014D}"/>
              </a:ext>
            </a:extLst>
          </p:cNvPr>
          <p:cNvCxnSpPr/>
          <p:nvPr userDrawn="1"/>
        </p:nvCxnSpPr>
        <p:spPr>
          <a:xfrm>
            <a:off x="4184986"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p:nvPr userDrawn="1"/>
        </p:nvCxnSpPr>
        <p:spPr>
          <a:xfrm>
            <a:off x="8007007" y="1066800"/>
            <a:ext cx="0" cy="51054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E16C34B-1F98-482E-9707-9104D28E0B23}"/>
              </a:ext>
            </a:extLst>
          </p:cNvPr>
          <p:cNvSpPr>
            <a:spLocks noGrp="1"/>
          </p:cNvSpPr>
          <p:nvPr>
            <p:ph type="ftr" sz="quarter" idx="13"/>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C68E32ED-97A5-4487-AA5E-D634C8C951B9}"/>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14" name="タイトル 1">
            <a:extLst>
              <a:ext uri="{FF2B5EF4-FFF2-40B4-BE49-F238E27FC236}">
                <a16:creationId xmlns:a16="http://schemas.microsoft.com/office/drawing/2014/main" id="{D42E8D99-ACDC-4B18-BB03-6B2FDEC2F100}"/>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5" name="Content Placeholder 2">
            <a:extLst>
              <a:ext uri="{FF2B5EF4-FFF2-40B4-BE49-F238E27FC236}">
                <a16:creationId xmlns:a16="http://schemas.microsoft.com/office/drawing/2014/main" id="{E6B707C5-9432-42A5-AF05-9DC709A237DB}"/>
              </a:ext>
            </a:extLst>
          </p:cNvPr>
          <p:cNvSpPr>
            <a:spLocks noGrp="1"/>
          </p:cNvSpPr>
          <p:nvPr>
            <p:ph idx="1"/>
          </p:nvPr>
        </p:nvSpPr>
        <p:spPr>
          <a:xfrm>
            <a:off x="457199"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Content Placeholder 2">
            <a:extLst>
              <a:ext uri="{FF2B5EF4-FFF2-40B4-BE49-F238E27FC236}">
                <a16:creationId xmlns:a16="http://schemas.microsoft.com/office/drawing/2014/main" id="{E458842B-A662-4100-A167-60B0C97821D5}"/>
              </a:ext>
            </a:extLst>
          </p:cNvPr>
          <p:cNvSpPr>
            <a:spLocks noGrp="1"/>
          </p:cNvSpPr>
          <p:nvPr>
            <p:ph idx="15"/>
          </p:nvPr>
        </p:nvSpPr>
        <p:spPr>
          <a:xfrm>
            <a:off x="4279220"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7" name="Content Placeholder 2">
            <a:extLst>
              <a:ext uri="{FF2B5EF4-FFF2-40B4-BE49-F238E27FC236}">
                <a16:creationId xmlns:a16="http://schemas.microsoft.com/office/drawing/2014/main" id="{D40AEB42-84B1-4A48-AC27-91C814F36F7B}"/>
              </a:ext>
            </a:extLst>
          </p:cNvPr>
          <p:cNvSpPr>
            <a:spLocks noGrp="1"/>
          </p:cNvSpPr>
          <p:nvPr>
            <p:ph idx="16"/>
          </p:nvPr>
        </p:nvSpPr>
        <p:spPr>
          <a:xfrm>
            <a:off x="8101242" y="1066800"/>
            <a:ext cx="3633553" cy="50292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27232385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orient="horz" pos="144" userDrawn="1">
          <p15:clr>
            <a:srgbClr val="FBAE40"/>
          </p15:clr>
        </p15:guide>
        <p15:guide id="4" orient="horz" pos="480" userDrawn="1">
          <p15:clr>
            <a:srgbClr val="FBAE40"/>
          </p15:clr>
        </p15:guide>
        <p15:guide id="5" orient="horz" pos="672" userDrawn="1">
          <p15:clr>
            <a:srgbClr val="FBAE40"/>
          </p15:clr>
        </p15:guide>
        <p15:guide id="6" pos="144" userDrawn="1">
          <p15:clr>
            <a:srgbClr val="FBAE40"/>
          </p15:clr>
        </p15:guide>
        <p15:guide id="7" pos="7536" userDrawn="1">
          <p15:clr>
            <a:srgbClr val="FBAE40"/>
          </p15:clr>
        </p15:guide>
        <p15:guide id="8" orient="horz"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C (White NTT DATA)">
    <p:spTree>
      <p:nvGrpSpPr>
        <p:cNvPr id="1" name=""/>
        <p:cNvGrpSpPr/>
        <p:nvPr/>
      </p:nvGrpSpPr>
      <p:grpSpPr>
        <a:xfrm>
          <a:off x="0" y="0"/>
          <a:ext cx="0" cy="0"/>
          <a:chOff x="0" y="0"/>
          <a:chExt cx="0" cy="0"/>
        </a:xfrm>
      </p:grpSpPr>
      <p:pic>
        <p:nvPicPr>
          <p:cNvPr id="22" name="図 21"/>
          <p:cNvPicPr>
            <a:picLocks noChangeAspect="1"/>
          </p:cNvPicPr>
          <p:nvPr userDrawn="1"/>
        </p:nvPicPr>
        <p:blipFill>
          <a:blip r:embed="rId2"/>
          <a:srcRect/>
          <a:stretch/>
        </p:blipFill>
        <p:spPr>
          <a:xfrm>
            <a:off x="5" y="-1400"/>
            <a:ext cx="12192119" cy="4725800"/>
          </a:xfrm>
          <a:prstGeom prst="rect">
            <a:avLst/>
          </a:prstGeom>
        </p:spPr>
      </p:pic>
      <p:sp>
        <p:nvSpPr>
          <p:cNvPr id="14" name="正方形/長方形 13"/>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sp>
        <p:nvSpPr>
          <p:cNvPr id="27" name="Text Placeholder 2"/>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pic>
        <p:nvPicPr>
          <p:cNvPr id="13" name="図 12">
            <a:extLst>
              <a:ext uri="{FF2B5EF4-FFF2-40B4-BE49-F238E27FC236}">
                <a16:creationId xmlns:a16="http://schemas.microsoft.com/office/drawing/2014/main" id="{5F996963-4A1F-8846-B376-4BC33022D192}"/>
              </a:ext>
            </a:extLst>
          </p:cNvPr>
          <p:cNvPicPr>
            <a:picLocks noChangeAspect="1"/>
          </p:cNvPicPr>
          <p:nvPr userDrawn="1"/>
        </p:nvPicPr>
        <p:blipFill>
          <a:blip r:embed="rId3"/>
          <a:stretch>
            <a:fillRect/>
          </a:stretch>
        </p:blipFill>
        <p:spPr>
          <a:xfrm>
            <a:off x="9306503" y="253134"/>
            <a:ext cx="2635200" cy="902800"/>
          </a:xfrm>
          <a:prstGeom prst="rect">
            <a:avLst/>
          </a:prstGeom>
        </p:spPr>
      </p:pic>
      <p:sp>
        <p:nvSpPr>
          <p:cNvPr id="17" name="TextBox 16">
            <a:extLst>
              <a:ext uri="{FF2B5EF4-FFF2-40B4-BE49-F238E27FC236}">
                <a16:creationId xmlns:a16="http://schemas.microsoft.com/office/drawing/2014/main" id="{773C8BAF-CD2F-48D5-AFFF-51A20BD31040}"/>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2023 NTT DATA, Inc. All rights reserved.</a:t>
            </a:r>
            <a:endParaRPr lang="en-US" dirty="0"/>
          </a:p>
        </p:txBody>
      </p:sp>
      <p:pic>
        <p:nvPicPr>
          <p:cNvPr id="9" name="図 17">
            <a:extLst>
              <a:ext uri="{FF2B5EF4-FFF2-40B4-BE49-F238E27FC236}">
                <a16:creationId xmlns:a16="http://schemas.microsoft.com/office/drawing/2014/main" id="{F726A3C3-B8A5-43F5-948F-FCDA2DECB2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330855012"/>
      </p:ext>
    </p:extLst>
  </p:cSld>
  <p:clrMapOvr>
    <a:masterClrMapping/>
  </p:clrMapOvr>
  <p:extLst>
    <p:ext uri="{DCECCB84-F9BA-43D5-87BE-67443E8EF086}">
      <p15:sldGuideLst xmlns:p15="http://schemas.microsoft.com/office/powerpoint/2012/main">
        <p15:guide id="1" pos="3840">
          <p15:clr>
            <a:srgbClr val="FBAE40"/>
          </p15:clr>
        </p15:guide>
        <p15:guide id="2" orient="horz" pos="29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Horiz Column - BF-H">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539768" y="2763043"/>
            <a:ext cx="11129710"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539768" y="4399756"/>
            <a:ext cx="11129710" cy="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542026" y="1219200"/>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542026" y="2855913"/>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542026" y="4492627"/>
            <a:ext cx="11125200" cy="1450973"/>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 name="Footer Placeholder 1">
            <a:extLst>
              <a:ext uri="{FF2B5EF4-FFF2-40B4-BE49-F238E27FC236}">
                <a16:creationId xmlns:a16="http://schemas.microsoft.com/office/drawing/2014/main" id="{D465562C-9532-42CA-8773-230E46F36A96}"/>
              </a:ext>
            </a:extLst>
          </p:cNvPr>
          <p:cNvSpPr>
            <a:spLocks noGrp="1"/>
          </p:cNvSpPr>
          <p:nvPr>
            <p:ph type="ftr" sz="quarter" idx="12"/>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2A08A776-01DF-46FF-806F-860D46A35598}"/>
              </a:ext>
            </a:extLst>
          </p:cNvPr>
          <p:cNvSpPr>
            <a:spLocks noGrp="1"/>
          </p:cNvSpPr>
          <p:nvPr>
            <p:ph type="sldNum" sz="quarter" idx="13"/>
          </p:nvPr>
        </p:nvSpPr>
        <p:spPr/>
        <p:txBody>
          <a:bodyPr/>
          <a:lstStyle/>
          <a:p>
            <a:pPr algn="ctr"/>
            <a:fld id="{92EA2340-BE12-4138-BE15-7C339B03EB4B}" type="slidenum">
              <a:rPr lang="en-US" smtClean="0"/>
              <a:pPr algn="ctr"/>
              <a:t>‹#›</a:t>
            </a:fld>
            <a:endParaRPr lang="en-US"/>
          </a:p>
        </p:txBody>
      </p:sp>
      <p:sp>
        <p:nvSpPr>
          <p:cNvPr id="10" name="タイトル 1">
            <a:extLst>
              <a:ext uri="{FF2B5EF4-FFF2-40B4-BE49-F238E27FC236}">
                <a16:creationId xmlns:a16="http://schemas.microsoft.com/office/drawing/2014/main" id="{AA8F8661-4F4A-4873-B6AD-B80E3F5C2774}"/>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7788803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orient="horz" pos="480" userDrawn="1">
          <p15:clr>
            <a:srgbClr val="FBAE40"/>
          </p15:clr>
        </p15:guide>
        <p15:guide id="4" orient="horz" pos="144" userDrawn="1">
          <p15:clr>
            <a:srgbClr val="FBAE40"/>
          </p15:clr>
        </p15:guide>
        <p15:guide id="5" orient="horz" pos="672" userDrawn="1">
          <p15:clr>
            <a:srgbClr val="FBAE40"/>
          </p15:clr>
        </p15:guide>
        <p15:guide id="6" orient="horz" pos="3840" userDrawn="1">
          <p15:clr>
            <a:srgbClr val="FBAE40"/>
          </p15:clr>
        </p15:guide>
        <p15:guide id="7" pos="144" userDrawn="1">
          <p15:clr>
            <a:srgbClr val="FBAE40"/>
          </p15:clr>
        </p15:guide>
        <p15:guide id="8" pos="753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Subtitle and Contents - BF-H">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C3BFEB-E3E2-40B7-A253-8DF9A4ADA8FA}"/>
              </a:ext>
            </a:extLst>
          </p:cNvPr>
          <p:cNvSpPr>
            <a:spLocks noGrp="1"/>
          </p:cNvSpPr>
          <p:nvPr>
            <p:ph type="body" sz="quarter" idx="12" hasCustomPrompt="1"/>
          </p:nvPr>
        </p:nvSpPr>
        <p:spPr>
          <a:xfrm>
            <a:off x="228601" y="822702"/>
            <a:ext cx="11734800" cy="381000"/>
          </a:xfrm>
          <a:prstGeom prst="rect">
            <a:avLst/>
          </a:prstGeom>
        </p:spPr>
        <p:txBody>
          <a:bodyPr anchor="t" anchorCtr="0"/>
          <a:lstStyle>
            <a:lvl1pPr marL="0" indent="0">
              <a:buNone/>
              <a:defRPr sz="2000"/>
            </a:lvl1pPr>
          </a:lstStyle>
          <a:p>
            <a:pPr lvl="0"/>
            <a:r>
              <a:rPr lang="en-US" dirty="0"/>
              <a:t>[Subtitle]</a:t>
            </a:r>
          </a:p>
        </p:txBody>
      </p:sp>
      <p:sp>
        <p:nvSpPr>
          <p:cNvPr id="6" name="Content Placeholder 2">
            <a:extLst>
              <a:ext uri="{FF2B5EF4-FFF2-40B4-BE49-F238E27FC236}">
                <a16:creationId xmlns:a16="http://schemas.microsoft.com/office/drawing/2014/main" id="{0162BD97-CE5D-4353-8684-0E76CAC1F56F}"/>
              </a:ext>
            </a:extLst>
          </p:cNvPr>
          <p:cNvSpPr>
            <a:spLocks noGrp="1"/>
          </p:cNvSpPr>
          <p:nvPr>
            <p:ph idx="1"/>
          </p:nvPr>
        </p:nvSpPr>
        <p:spPr>
          <a:xfrm>
            <a:off x="228601" y="1447800"/>
            <a:ext cx="11734798" cy="4648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84DCE89E-B0BB-4DB0-B64E-C47E9E11292A}"/>
              </a:ext>
            </a:extLst>
          </p:cNvPr>
          <p:cNvSpPr>
            <a:spLocks noGrp="1"/>
          </p:cNvSpPr>
          <p:nvPr>
            <p:ph type="ftr" sz="quarter" idx="13"/>
          </p:nvPr>
        </p:nvSpPr>
        <p:spPr/>
        <p:txBody>
          <a:bodyPr/>
          <a:lstStyle/>
          <a:p>
            <a:pPr defTabSz="609555"/>
            <a:r>
              <a:rPr lang="en-US" dirty="0"/>
              <a:t>© 2023 NTT DATA, Inc. All rights reserved.</a:t>
            </a:r>
          </a:p>
        </p:txBody>
      </p:sp>
      <p:sp>
        <p:nvSpPr>
          <p:cNvPr id="4" name="Slide Number Placeholder 3">
            <a:extLst>
              <a:ext uri="{FF2B5EF4-FFF2-40B4-BE49-F238E27FC236}">
                <a16:creationId xmlns:a16="http://schemas.microsoft.com/office/drawing/2014/main" id="{C5866104-F1BE-4312-8D6F-A1C9DCFA9D9B}"/>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11" name="タイトル 1">
            <a:extLst>
              <a:ext uri="{FF2B5EF4-FFF2-40B4-BE49-F238E27FC236}">
                <a16:creationId xmlns:a16="http://schemas.microsoft.com/office/drawing/2014/main" id="{3372FC32-76FC-4A0B-BE6A-7BF0D18AE9B3}"/>
              </a:ext>
            </a:extLst>
          </p:cNvPr>
          <p:cNvSpPr>
            <a:spLocks noGrp="1"/>
          </p:cNvSpPr>
          <p:nvPr>
            <p:ph type="title" hasCustomPrompt="1"/>
          </p:nvPr>
        </p:nvSpPr>
        <p:spPr>
          <a:xfrm>
            <a:off x="228601" y="238125"/>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40014705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80" userDrawn="1">
          <p15:clr>
            <a:srgbClr val="FBAE40"/>
          </p15:clr>
        </p15:guide>
        <p15:guide id="3" pos="144" userDrawn="1">
          <p15:clr>
            <a:srgbClr val="FBAE40"/>
          </p15:clr>
        </p15:guide>
        <p15:guide id="4" pos="7536" userDrawn="1">
          <p15:clr>
            <a:srgbClr val="FBAE40"/>
          </p15:clr>
        </p15:guide>
        <p15:guide id="5" orient="horz" pos="912" userDrawn="1">
          <p15:clr>
            <a:srgbClr val="FBAE40"/>
          </p15:clr>
        </p15:guide>
        <p15:guide id="6" orient="horz" pos="2352" userDrawn="1">
          <p15:clr>
            <a:srgbClr val="FBAE40"/>
          </p15:clr>
        </p15:guide>
        <p15:guide id="7" orient="horz"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ny Profile - BF-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676400"/>
            <a:ext cx="4067176" cy="3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676400"/>
            <a:ext cx="4060825" cy="3556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676400"/>
            <a:ext cx="4060825" cy="3556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1142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39624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2" name="Footer Placeholder 1">
            <a:extLst>
              <a:ext uri="{FF2B5EF4-FFF2-40B4-BE49-F238E27FC236}">
                <a16:creationId xmlns:a16="http://schemas.microsoft.com/office/drawing/2014/main" id="{64A12A54-C04E-4D3E-A356-18832C413EB2}"/>
              </a:ext>
            </a:extLst>
          </p:cNvPr>
          <p:cNvSpPr>
            <a:spLocks noGrp="1"/>
          </p:cNvSpPr>
          <p:nvPr>
            <p:ph type="ftr" sz="quarter" idx="17"/>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69476D62-9095-4CC9-AAEC-54D9B8D81785}"/>
              </a:ext>
            </a:extLst>
          </p:cNvPr>
          <p:cNvSpPr>
            <a:spLocks noGrp="1"/>
          </p:cNvSpPr>
          <p:nvPr>
            <p:ph type="sldNum" sz="quarter" idx="18"/>
          </p:nvPr>
        </p:nvSpPr>
        <p:spPr/>
        <p:txBody>
          <a:bodyPr/>
          <a:lstStyle/>
          <a:p>
            <a:pPr algn="ctr"/>
            <a:fld id="{92EA2340-BE12-4138-BE15-7C339B03EB4B}" type="slidenum">
              <a:rPr lang="en-US" smtClean="0"/>
              <a:pPr algn="ctr"/>
              <a:t>‹#›</a:t>
            </a:fld>
            <a:endParaRPr lang="en-US"/>
          </a:p>
        </p:txBody>
      </p:sp>
      <p:sp>
        <p:nvSpPr>
          <p:cNvPr id="11" name="タイトル 1">
            <a:extLst>
              <a:ext uri="{FF2B5EF4-FFF2-40B4-BE49-F238E27FC236}">
                <a16:creationId xmlns:a16="http://schemas.microsoft.com/office/drawing/2014/main" id="{475224CC-0348-4098-8942-204F9E67E526}"/>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248411633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480" userDrawn="1">
          <p15:clr>
            <a:srgbClr val="FBAE40"/>
          </p15:clr>
        </p15:guide>
        <p15:guide id="3" orient="horz" pos="144" userDrawn="1">
          <p15:clr>
            <a:srgbClr val="FBAE40"/>
          </p15:clr>
        </p15:guide>
        <p15:guide id="4" pos="144" userDrawn="1">
          <p15:clr>
            <a:srgbClr val="FBAE40"/>
          </p15:clr>
        </p15:guide>
        <p15:guide id="5" pos="7536" userDrawn="1">
          <p15:clr>
            <a:srgbClr val="FBAE40"/>
          </p15:clr>
        </p15:guide>
        <p15:guide id="6" orient="horz" pos="225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 Title and Contents - BF-H">
    <p:spTree>
      <p:nvGrpSpPr>
        <p:cNvPr id="1" name=""/>
        <p:cNvGrpSpPr/>
        <p:nvPr/>
      </p:nvGrpSpPr>
      <p:grpSpPr>
        <a:xfrm>
          <a:off x="0" y="0"/>
          <a:ext cx="0" cy="0"/>
          <a:chOff x="0" y="0"/>
          <a:chExt cx="0" cy="0"/>
        </a:xfrm>
      </p:grpSpPr>
      <p:sp>
        <p:nvSpPr>
          <p:cNvPr id="5" name="Rectangle 20"/>
          <p:cNvSpPr/>
          <p:nvPr userDrawn="1"/>
        </p:nvSpPr>
        <p:spPr>
          <a:xfrm>
            <a:off x="0" y="70"/>
            <a:ext cx="12192000" cy="7619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9" name="タイトル 1">
            <a:extLst>
              <a:ext uri="{FF2B5EF4-FFF2-40B4-BE49-F238E27FC236}">
                <a16:creationId xmlns:a16="http://schemas.microsoft.com/office/drawing/2014/main" id="{4FBAFDBD-4F80-4A0F-A248-507747BC9910}"/>
              </a:ext>
            </a:extLst>
          </p:cNvPr>
          <p:cNvSpPr>
            <a:spLocks noGrp="1"/>
          </p:cNvSpPr>
          <p:nvPr>
            <p:ph type="title" hasCustomPrompt="1"/>
          </p:nvPr>
        </p:nvSpPr>
        <p:spPr>
          <a:xfrm>
            <a:off x="228600" y="0"/>
            <a:ext cx="11734800" cy="762000"/>
          </a:xfrm>
          <a:prstGeom prst="rect">
            <a:avLst/>
          </a:prstGeom>
        </p:spPr>
        <p:txBody>
          <a:bodyPr lIns="91440" tIns="0" bIns="0" anchor="ctr" anchorCtr="0">
            <a:normAutofit/>
          </a:bodyPr>
          <a:lstStyle>
            <a:lvl1pPr>
              <a:defRPr lang="en-US" altLang="ja-JP" spc="0" dirty="0" smtClean="0">
                <a:solidFill>
                  <a:schemeClr val="bg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0" name="Content Placeholder 2">
            <a:extLst>
              <a:ext uri="{FF2B5EF4-FFF2-40B4-BE49-F238E27FC236}">
                <a16:creationId xmlns:a16="http://schemas.microsoft.com/office/drawing/2014/main" id="{B2FC0774-65A7-4809-A081-4833B76F7533}"/>
              </a:ext>
            </a:extLst>
          </p:cNvPr>
          <p:cNvSpPr>
            <a:spLocks noGrp="1"/>
          </p:cNvSpPr>
          <p:nvPr>
            <p:ph idx="1"/>
          </p:nvPr>
        </p:nvSpPr>
        <p:spPr>
          <a:xfrm>
            <a:off x="618226" y="1066800"/>
            <a:ext cx="10972800" cy="51054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E5F47BE6-3BD8-4958-B41B-C016D80DD3F6}"/>
              </a:ext>
            </a:extLst>
          </p:cNvPr>
          <p:cNvSpPr>
            <a:spLocks noGrp="1"/>
          </p:cNvSpPr>
          <p:nvPr>
            <p:ph type="ftr" sz="quarter" idx="10"/>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B5BD79A7-C516-4193-99B9-AD23DD1E4C08}"/>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2384272634"/>
      </p:ext>
    </p:extLst>
  </p:cSld>
  <p:clrMapOvr>
    <a:masterClrMapping/>
  </p:clrMapOvr>
  <p:extLst>
    <p:ext uri="{DCECCB84-F9BA-43D5-87BE-67443E8EF086}">
      <p15:sldGuideLst xmlns:p15="http://schemas.microsoft.com/office/powerpoint/2012/main">
        <p15:guide id="1" orient="horz" pos="2256" userDrawn="1">
          <p15:clr>
            <a:srgbClr val="FBAE40"/>
          </p15:clr>
        </p15:guide>
        <p15:guide id="2" pos="3840" userDrawn="1">
          <p15:clr>
            <a:srgbClr val="FBAE40"/>
          </p15:clr>
        </p15:guide>
        <p15:guide id="3" pos="144" userDrawn="1">
          <p15:clr>
            <a:srgbClr val="FBAE40"/>
          </p15:clr>
        </p15:guide>
        <p15:guide id="4" pos="7536"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Full Image - BF-H">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dirty="0"/>
              <a:t>Click icon to add picture</a:t>
            </a:r>
          </a:p>
        </p:txBody>
      </p:sp>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6" name="タイトル 1">
            <a:extLst>
              <a:ext uri="{FF2B5EF4-FFF2-40B4-BE49-F238E27FC236}">
                <a16:creationId xmlns:a16="http://schemas.microsoft.com/office/drawing/2014/main" id="{9E33CB52-140F-43B8-9740-0B9705DE1117}"/>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3848973241"/>
      </p:ext>
    </p:extLst>
  </p:cSld>
  <p:clrMapOvr>
    <a:masterClrMapping/>
  </p:clrMapOvr>
  <p:extLst>
    <p:ext uri="{DCECCB84-F9BA-43D5-87BE-67443E8EF086}">
      <p15:sldGuideLst xmlns:p15="http://schemas.microsoft.com/office/powerpoint/2012/main">
        <p15:guide id="1" pos="3840" userDrawn="1">
          <p15:clr>
            <a:srgbClr val="FBAE40"/>
          </p15:clr>
        </p15:guide>
        <p15:guide id="2" pos="144" userDrawn="1">
          <p15:clr>
            <a:srgbClr val="FBAE40"/>
          </p15:clr>
        </p15:guide>
        <p15:guide id="3" pos="7536" userDrawn="1">
          <p15:clr>
            <a:srgbClr val="FBAE40"/>
          </p15:clr>
        </p15:guide>
        <p15:guide id="4" orient="horz" pos="67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with Image Band - BF-H">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803400"/>
            <a:ext cx="12192000" cy="3378200"/>
          </a:xfrm>
          <a:prstGeom prst="rect">
            <a:avLst/>
          </a:prstGeom>
        </p:spPr>
        <p:txBody>
          <a:bodyPr anchor="ctr"/>
          <a:lstStyle>
            <a:lvl1pPr marL="0" indent="0" algn="ctr">
              <a:buNone/>
              <a:defRPr/>
            </a:lvl1pPr>
          </a:lstStyle>
          <a:p>
            <a:r>
              <a:rPr lang="en-US"/>
              <a:t>Click icon to add picture</a:t>
            </a:r>
          </a:p>
        </p:txBody>
      </p:sp>
      <p:sp>
        <p:nvSpPr>
          <p:cNvPr id="2" name="Footer Placeholder 1">
            <a:extLst>
              <a:ext uri="{FF2B5EF4-FFF2-40B4-BE49-F238E27FC236}">
                <a16:creationId xmlns:a16="http://schemas.microsoft.com/office/drawing/2014/main" id="{29EA3AB6-365F-458D-8ADF-AF1ABAE3C11F}"/>
              </a:ext>
            </a:extLst>
          </p:cNvPr>
          <p:cNvSpPr>
            <a:spLocks noGrp="1"/>
          </p:cNvSpPr>
          <p:nvPr>
            <p:ph type="ftr" sz="quarter" idx="11"/>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675AD6A1-5123-4132-BA3B-7EAFBD4F151D}"/>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タイトル 1">
            <a:extLst>
              <a:ext uri="{FF2B5EF4-FFF2-40B4-BE49-F238E27FC236}">
                <a16:creationId xmlns:a16="http://schemas.microsoft.com/office/drawing/2014/main" id="{28D4509B-79EF-4773-9AA3-D9B05AB2C027}"/>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75593002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672" userDrawn="1">
          <p15:clr>
            <a:srgbClr val="FBAE40"/>
          </p15:clr>
        </p15:guide>
        <p15:guide id="3" pos="7536" userDrawn="1">
          <p15:clr>
            <a:srgbClr val="FBAE40"/>
          </p15:clr>
        </p15:guide>
        <p15:guide id="4" pos="14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Slide - BF-H">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580AF351-5E3F-4D4F-B815-A3641CC4C1B5}"/>
              </a:ext>
            </a:extLst>
          </p:cNvPr>
          <p:cNvSpPr>
            <a:spLocks noGrp="1"/>
          </p:cNvSpPr>
          <p:nvPr>
            <p:ph type="pic" sz="quarter" idx="10"/>
          </p:nvPr>
        </p:nvSpPr>
        <p:spPr>
          <a:xfrm>
            <a:off x="1" y="0"/>
            <a:ext cx="12192000" cy="6400800"/>
          </a:xfrm>
          <a:prstGeom prst="rect">
            <a:avLst/>
          </a:prstGeom>
        </p:spPr>
        <p:txBody>
          <a:bodyPr anchor="ctr"/>
          <a:lstStyle>
            <a:lvl1pPr marL="0" indent="0" algn="ctr">
              <a:buNone/>
              <a:defRPr/>
            </a:lvl1pPr>
          </a:lstStyle>
          <a:p>
            <a:r>
              <a:rPr lang="en-US"/>
              <a:t>Click icon to add picture</a:t>
            </a:r>
          </a:p>
        </p:txBody>
      </p:sp>
      <p:sp>
        <p:nvSpPr>
          <p:cNvPr id="2" name="Footer Placeholder 1">
            <a:extLst>
              <a:ext uri="{FF2B5EF4-FFF2-40B4-BE49-F238E27FC236}">
                <a16:creationId xmlns:a16="http://schemas.microsoft.com/office/drawing/2014/main" id="{34E9DA52-4E40-491D-BA4C-899F8CADB92B}"/>
              </a:ext>
            </a:extLst>
          </p:cNvPr>
          <p:cNvSpPr>
            <a:spLocks noGrp="1"/>
          </p:cNvSpPr>
          <p:nvPr>
            <p:ph type="ftr" sz="quarter" idx="11"/>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3AAB899D-0E58-43A5-A90C-0F2D79E5B9C7}"/>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3745294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39AFFB-49B2-40F2-A0B2-F831AF01E2D2}"/>
              </a:ext>
            </a:extLst>
          </p:cNvPr>
          <p:cNvSpPr>
            <a:spLocks noGrp="1"/>
          </p:cNvSpPr>
          <p:nvPr>
            <p:ph type="ftr" sz="quarter" idx="11"/>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Picture Placeholder 15">
            <a:extLst>
              <a:ext uri="{FF2B5EF4-FFF2-40B4-BE49-F238E27FC236}">
                <a16:creationId xmlns:a16="http://schemas.microsoft.com/office/drawing/2014/main" id="{9F260035-2659-46AC-BDD3-C534795A102A}"/>
              </a:ext>
            </a:extLst>
          </p:cNvPr>
          <p:cNvSpPr>
            <a:spLocks noGrp="1"/>
          </p:cNvSpPr>
          <p:nvPr>
            <p:ph type="pic" sz="quarter" idx="10" hasCustomPrompt="1"/>
          </p:nvPr>
        </p:nvSpPr>
        <p:spPr>
          <a:xfrm>
            <a:off x="0" y="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8" name="Body Copy">
            <a:extLst>
              <a:ext uri="{FF2B5EF4-FFF2-40B4-BE49-F238E27FC236}">
                <a16:creationId xmlns:a16="http://schemas.microsoft.com/office/drawing/2014/main" id="{9B92469F-F6B8-4A5B-A69A-AA795CB1E324}"/>
              </a:ext>
            </a:extLst>
          </p:cNvPr>
          <p:cNvGraphicFramePr>
            <a:graphicFrameLocks noGrp="1"/>
          </p:cNvGraphicFramePr>
          <p:nvPr userDrawn="1">
            <p:extLst>
              <p:ext uri="{D42A27DB-BD31-4B8C-83A1-F6EECF244321}">
                <p14:modId xmlns:p14="http://schemas.microsoft.com/office/powerpoint/2010/main" val="1620430969"/>
              </p:ext>
            </p:extLst>
          </p:nvPr>
        </p:nvGraphicFramePr>
        <p:xfrm>
          <a:off x="4419600" y="13985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3D3F4D71-4452-43DF-A863-B46E2CA26340}"/>
              </a:ext>
            </a:extLst>
          </p:cNvPr>
          <p:cNvSpPr>
            <a:spLocks noGrp="1"/>
          </p:cNvSpPr>
          <p:nvPr>
            <p:ph type="title" hasCustomPrompt="1"/>
          </p:nvPr>
        </p:nvSpPr>
        <p:spPr>
          <a:xfrm>
            <a:off x="4419600" y="18288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dirty="0"/>
              <a:t>Generic Description of Client (Title Case)</a:t>
            </a:r>
          </a:p>
        </p:txBody>
      </p:sp>
      <p:sp>
        <p:nvSpPr>
          <p:cNvPr id="10" name="Text Placeholder 3">
            <a:extLst>
              <a:ext uri="{FF2B5EF4-FFF2-40B4-BE49-F238E27FC236}">
                <a16:creationId xmlns:a16="http://schemas.microsoft.com/office/drawing/2014/main" id="{D5A263C5-67C5-495B-BE59-7EAB1AFF3193}"/>
              </a:ext>
            </a:extLst>
          </p:cNvPr>
          <p:cNvSpPr>
            <a:spLocks noGrp="1"/>
          </p:cNvSpPr>
          <p:nvPr>
            <p:ph type="body" sz="quarter" idx="13" hasCustomPrompt="1"/>
          </p:nvPr>
        </p:nvSpPr>
        <p:spPr>
          <a:xfrm>
            <a:off x="4419600" y="8382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751ED3C6-6349-4039-929C-BA184FB93CC5}"/>
              </a:ext>
            </a:extLst>
          </p:cNvPr>
          <p:cNvSpPr>
            <a:spLocks noGrp="1"/>
          </p:cNvSpPr>
          <p:nvPr>
            <p:ph type="body" sz="quarter" idx="14" hasCustomPrompt="1"/>
          </p:nvPr>
        </p:nvSpPr>
        <p:spPr>
          <a:xfrm>
            <a:off x="4419599" y="18840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2" name="Text Placeholder 10">
            <a:extLst>
              <a:ext uri="{FF2B5EF4-FFF2-40B4-BE49-F238E27FC236}">
                <a16:creationId xmlns:a16="http://schemas.microsoft.com/office/drawing/2014/main" id="{007A7BEB-CEBC-407B-B8EC-02D1A773A10C}"/>
              </a:ext>
            </a:extLst>
          </p:cNvPr>
          <p:cNvSpPr>
            <a:spLocks noGrp="1"/>
          </p:cNvSpPr>
          <p:nvPr>
            <p:ph type="body" sz="quarter" idx="15" hasCustomPrompt="1"/>
          </p:nvPr>
        </p:nvSpPr>
        <p:spPr>
          <a:xfrm>
            <a:off x="6981825" y="18840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3" name="Text Placeholder 10">
            <a:extLst>
              <a:ext uri="{FF2B5EF4-FFF2-40B4-BE49-F238E27FC236}">
                <a16:creationId xmlns:a16="http://schemas.microsoft.com/office/drawing/2014/main" id="{A1736DF4-7D7B-48C5-A0F2-687BA8177C48}"/>
              </a:ext>
            </a:extLst>
          </p:cNvPr>
          <p:cNvSpPr>
            <a:spLocks noGrp="1"/>
          </p:cNvSpPr>
          <p:nvPr>
            <p:ph type="body" sz="quarter" idx="16" hasCustomPrompt="1"/>
          </p:nvPr>
        </p:nvSpPr>
        <p:spPr>
          <a:xfrm>
            <a:off x="9528048" y="18840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4" name="Text Placeholder 17">
            <a:extLst>
              <a:ext uri="{FF2B5EF4-FFF2-40B4-BE49-F238E27FC236}">
                <a16:creationId xmlns:a16="http://schemas.microsoft.com/office/drawing/2014/main" id="{9071C8E3-6909-4EEB-8FD3-284D89B2B37D}"/>
              </a:ext>
            </a:extLst>
          </p:cNvPr>
          <p:cNvSpPr>
            <a:spLocks noGrp="1"/>
          </p:cNvSpPr>
          <p:nvPr>
            <p:ph type="body" sz="quarter" idx="17" hasCustomPrompt="1"/>
          </p:nvPr>
        </p:nvSpPr>
        <p:spPr>
          <a:xfrm>
            <a:off x="4419600" y="44196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3043729872"/>
      </p:ext>
    </p:extLst>
  </p:cSld>
  <p:clrMapOvr>
    <a:masterClrMapping/>
  </p:clrMapOvr>
  <p:extLst>
    <p:ext uri="{DCECCB84-F9BA-43D5-87BE-67443E8EF086}">
      <p15:sldGuideLst xmlns:p15="http://schemas.microsoft.com/office/powerpoint/2012/main">
        <p15:guide id="1" pos="3840">
          <p15:clr>
            <a:srgbClr val="FBAE40"/>
          </p15:clr>
        </p15:guide>
        <p15:guide id="2" pos="144">
          <p15:clr>
            <a:srgbClr val="FBAE40"/>
          </p15:clr>
        </p15:guide>
        <p15:guide id="3" pos="7536">
          <p15:clr>
            <a:srgbClr val="FBAE40"/>
          </p15:clr>
        </p15:guide>
        <p15:guide id="4" orient="horz" pos="6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genda Slide - BF-B">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219200"/>
            <a:ext cx="8229600" cy="48006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Footer Placeholder 1">
            <a:extLst>
              <a:ext uri="{FF2B5EF4-FFF2-40B4-BE49-F238E27FC236}">
                <a16:creationId xmlns:a16="http://schemas.microsoft.com/office/drawing/2014/main" id="{17C4AA2A-197A-4B99-BAF5-0EE7A4E241D2}"/>
              </a:ext>
            </a:extLst>
          </p:cNvPr>
          <p:cNvSpPr>
            <a:spLocks noGrp="1"/>
          </p:cNvSpPr>
          <p:nvPr>
            <p:ph type="ftr" sz="quarter" idx="10"/>
          </p:nvPr>
        </p:nvSpPr>
        <p:spPr>
          <a:xfrm>
            <a:off x="1752600" y="6556248"/>
            <a:ext cx="26517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8" name="Slide Number Placeholder 2">
            <a:extLst>
              <a:ext uri="{FF2B5EF4-FFF2-40B4-BE49-F238E27FC236}">
                <a16:creationId xmlns:a16="http://schemas.microsoft.com/office/drawing/2014/main" id="{046147D7-EF7B-4676-8C20-6201FD4A1FFF}"/>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0" name="タイトル 1">
            <a:extLst>
              <a:ext uri="{FF2B5EF4-FFF2-40B4-BE49-F238E27FC236}">
                <a16:creationId xmlns:a16="http://schemas.microsoft.com/office/drawing/2014/main" id="{D7CD6DF3-5D41-48DD-97D8-2C9CE57E150C}"/>
              </a:ext>
            </a:extLst>
          </p:cNvPr>
          <p:cNvSpPr>
            <a:spLocks noGrp="1"/>
          </p:cNvSpPr>
          <p:nvPr>
            <p:ph type="title" hasCustomPrompt="1"/>
          </p:nvPr>
        </p:nvSpPr>
        <p:spPr>
          <a:xfrm>
            <a:off x="228600"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[Agenda]</a:t>
            </a:r>
          </a:p>
        </p:txBody>
      </p:sp>
      <p:sp>
        <p:nvSpPr>
          <p:cNvPr id="12" name="Freeform 5">
            <a:extLst>
              <a:ext uri="{FF2B5EF4-FFF2-40B4-BE49-F238E27FC236}">
                <a16:creationId xmlns:a16="http://schemas.microsoft.com/office/drawing/2014/main" id="{9D599A0A-DB22-4898-8B14-89283687F7D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91105326"/>
      </p:ext>
    </p:extLst>
  </p:cSld>
  <p:clrMapOvr>
    <a:masterClrMapping/>
  </p:clrMapOvr>
  <p:extLst>
    <p:ext uri="{DCECCB84-F9BA-43D5-87BE-67443E8EF086}">
      <p15:sldGuideLst xmlns:p15="http://schemas.microsoft.com/office/powerpoint/2012/main">
        <p15:guide id="1" pos="144" userDrawn="1">
          <p15:clr>
            <a:srgbClr val="FBAE40"/>
          </p15:clr>
        </p15:guide>
        <p15:guide id="2" orient="horz" pos="2160" userDrawn="1">
          <p15:clr>
            <a:srgbClr val="FBAE40"/>
          </p15:clr>
        </p15:guide>
        <p15:guide id="3" pos="7536"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s - BF-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228600" y="1066800"/>
            <a:ext cx="11734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3A6E617D-734F-4979-AA28-151FD13FA134}"/>
              </a:ext>
            </a:extLst>
          </p:cNvPr>
          <p:cNvSpPr>
            <a:spLocks noGrp="1"/>
          </p:cNvSpPr>
          <p:nvPr>
            <p:ph type="ftr" sz="quarter" idx="10"/>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448A4EEE-264C-42B7-9C67-2AF5171A4FA0}"/>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
        <p:nvSpPr>
          <p:cNvPr id="6" name="タイトル 1">
            <a:extLst>
              <a:ext uri="{FF2B5EF4-FFF2-40B4-BE49-F238E27FC236}">
                <a16:creationId xmlns:a16="http://schemas.microsoft.com/office/drawing/2014/main" id="{7E522E55-9217-43B4-875B-8251839A3D6E}"/>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11474819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672" userDrawn="1">
          <p15:clr>
            <a:srgbClr val="FBAE40"/>
          </p15:clr>
        </p15:guide>
        <p15:guide id="3" pos="144" userDrawn="1">
          <p15:clr>
            <a:srgbClr val="FBAE40"/>
          </p15:clr>
        </p15:guide>
        <p15:guide id="4" pos="7536" userDrawn="1">
          <p15:clr>
            <a:srgbClr val="FBAE40"/>
          </p15:clr>
        </p15:guide>
        <p15:guide id="5" orient="horz" pos="3840" userDrawn="1">
          <p15:clr>
            <a:srgbClr val="FBAE40"/>
          </p15:clr>
        </p15:guide>
        <p15:guide id="6" orient="horz" pos="22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D (Human Blue NTT DATA)">
    <p:spTree>
      <p:nvGrpSpPr>
        <p:cNvPr id="1" name=""/>
        <p:cNvGrpSpPr/>
        <p:nvPr/>
      </p:nvGrpSpPr>
      <p:grpSpPr>
        <a:xfrm>
          <a:off x="0" y="0"/>
          <a:ext cx="0" cy="0"/>
          <a:chOff x="0" y="0"/>
          <a:chExt cx="0" cy="0"/>
        </a:xfrm>
      </p:grpSpPr>
      <p:pic>
        <p:nvPicPr>
          <p:cNvPr id="16" name="図 21">
            <a:extLst>
              <a:ext uri="{FF2B5EF4-FFF2-40B4-BE49-F238E27FC236}">
                <a16:creationId xmlns:a16="http://schemas.microsoft.com/office/drawing/2014/main" id="{D613633F-7BD8-4411-96EE-EAB1597F464F}"/>
              </a:ext>
            </a:extLst>
          </p:cNvPr>
          <p:cNvPicPr>
            <a:picLocks noChangeAspect="1"/>
          </p:cNvPicPr>
          <p:nvPr userDrawn="1"/>
        </p:nvPicPr>
        <p:blipFill>
          <a:blip r:embed="rId2"/>
          <a:srcRect/>
          <a:stretch/>
        </p:blipFill>
        <p:spPr>
          <a:xfrm>
            <a:off x="4020" y="3160"/>
            <a:ext cx="12183842" cy="4721240"/>
          </a:xfrm>
          <a:prstGeom prst="rect">
            <a:avLst/>
          </a:prstGeom>
        </p:spPr>
      </p:pic>
      <p:sp>
        <p:nvSpPr>
          <p:cNvPr id="17" name="正方形/長方形 16"/>
          <p:cNvSpPr/>
          <p:nvPr userDrawn="1"/>
        </p:nvSpPr>
        <p:spPr>
          <a:xfrm>
            <a:off x="0" y="4724400"/>
            <a:ext cx="12192119" cy="214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dirty="0">
              <a:latin typeface="HGPGothicE" charset="-128"/>
              <a:ea typeface="HGPGothicE" charset="-128"/>
            </a:endParaRPr>
          </a:p>
        </p:txBody>
      </p:sp>
      <p:pic>
        <p:nvPicPr>
          <p:cNvPr id="14" name="図 13">
            <a:extLst>
              <a:ext uri="{FF2B5EF4-FFF2-40B4-BE49-F238E27FC236}">
                <a16:creationId xmlns:a16="http://schemas.microsoft.com/office/drawing/2014/main" id="{C56301A5-B670-D145-90FB-73C1609B8F3D}"/>
              </a:ext>
            </a:extLst>
          </p:cNvPr>
          <p:cNvPicPr>
            <a:picLocks noChangeAspect="1"/>
          </p:cNvPicPr>
          <p:nvPr userDrawn="1"/>
        </p:nvPicPr>
        <p:blipFill>
          <a:blip r:embed="rId3"/>
          <a:stretch>
            <a:fillRect/>
          </a:stretch>
        </p:blipFill>
        <p:spPr>
          <a:xfrm>
            <a:off x="9302144" y="254820"/>
            <a:ext cx="2635200" cy="902800"/>
          </a:xfrm>
          <a:prstGeom prst="rect">
            <a:avLst/>
          </a:prstGeom>
        </p:spPr>
      </p:pic>
      <p:sp>
        <p:nvSpPr>
          <p:cNvPr id="8" name="Text Placeholder 2">
            <a:extLst>
              <a:ext uri="{FF2B5EF4-FFF2-40B4-BE49-F238E27FC236}">
                <a16:creationId xmlns:a16="http://schemas.microsoft.com/office/drawing/2014/main" id="{85FEE76F-2258-4144-9F94-AF2261817D39}"/>
              </a:ext>
            </a:extLst>
          </p:cNvPr>
          <p:cNvSpPr>
            <a:spLocks noGrp="1"/>
          </p:cNvSpPr>
          <p:nvPr>
            <p:ph type="body" idx="17" hasCustomPrompt="1"/>
          </p:nvPr>
        </p:nvSpPr>
        <p:spPr>
          <a:xfrm>
            <a:off x="3575999" y="5839504"/>
            <a:ext cx="7092002" cy="1011600"/>
          </a:xfrm>
          <a:prstGeom prst="rect">
            <a:avLst/>
          </a:prstGeom>
          <a:effectLst/>
        </p:spPr>
        <p:txBody>
          <a:bodyPr rIns="274320" anchor="ctr">
            <a:normAutofit/>
          </a:bodyPr>
          <a:lstStyle>
            <a:lvl1pPr marL="0" marR="0" indent="0" algn="l" defTabSz="609555" rtl="0" eaLnBrk="1" fontAlgn="ctr" latinLnBrk="0" hangingPunct="1">
              <a:lnSpc>
                <a:spcPct val="100000"/>
              </a:lnSpc>
              <a:spcBef>
                <a:spcPts val="0"/>
              </a:spcBef>
              <a:spcAft>
                <a:spcPct val="0"/>
              </a:spcAft>
              <a:buClrTx/>
              <a:buSzTx/>
              <a:buFont typeface="Arial" pitchFamily="34" charset="0"/>
              <a:buNone/>
              <a:tabLst/>
              <a:defRPr sz="1400" b="0" i="0" baseline="0">
                <a:solidFill>
                  <a:srgbClr val="FFFFFF"/>
                </a:solidFill>
                <a:latin typeface="+mn-lt"/>
                <a:ea typeface="HGPGothicE" charset="-128"/>
                <a:cs typeface="HGPGothicE" charset="-128"/>
              </a:defRPr>
            </a:lvl1pPr>
            <a:lvl2pPr marL="609555" indent="0">
              <a:buNone/>
              <a:defRPr sz="1400">
                <a:solidFill>
                  <a:schemeClr val="bg1"/>
                </a:solidFill>
                <a:latin typeface="MS PGothic" charset="-128"/>
                <a:ea typeface="MS PGothic" charset="-128"/>
                <a:cs typeface="MS PGothic" charset="-128"/>
              </a:defRPr>
            </a:lvl2pPr>
            <a:lvl3pPr marL="1219110" indent="0">
              <a:buNone/>
              <a:defRPr sz="1400">
                <a:solidFill>
                  <a:schemeClr val="bg1"/>
                </a:solidFill>
                <a:latin typeface="MS PGothic" charset="-128"/>
                <a:ea typeface="MS PGothic" charset="-128"/>
                <a:cs typeface="MS PGothic" charset="-128"/>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marL="0" marR="0" lvl="0" indent="0" algn="l" defTabSz="609555" rtl="0" eaLnBrk="1" fontAlgn="ctr" latinLnBrk="0" hangingPunct="1">
              <a:lnSpc>
                <a:spcPct val="100000"/>
              </a:lnSpc>
              <a:spcBef>
                <a:spcPts val="0"/>
              </a:spcBef>
              <a:spcAft>
                <a:spcPct val="0"/>
              </a:spcAft>
              <a:buClrTx/>
              <a:buSzTx/>
              <a:buFont typeface="Arial" pitchFamily="34" charset="0"/>
              <a:buNone/>
              <a:tabLst/>
              <a:defRPr/>
            </a:pPr>
            <a:r>
              <a:rPr lang="en-US" altLang="ja-JP" dirty="0"/>
              <a:t>&lt;MM/DD/YYYY&gt;</a:t>
            </a:r>
            <a:br>
              <a:rPr lang="en-US" altLang="ja-JP" dirty="0"/>
            </a:br>
            <a:r>
              <a:rPr lang="en-US" altLang="ja-JP" dirty="0"/>
              <a:t>&lt;NTT DATA, Inc.&gt;</a:t>
            </a:r>
            <a:br>
              <a:rPr lang="en-US" altLang="ja-JP" dirty="0"/>
            </a:br>
            <a:r>
              <a:rPr lang="en-US" altLang="ja-JP" dirty="0"/>
              <a:t>&lt;XXXXXXXXXXXX&gt;</a:t>
            </a:r>
          </a:p>
        </p:txBody>
      </p:sp>
      <p:sp>
        <p:nvSpPr>
          <p:cNvPr id="12" name="タイトル 1">
            <a:extLst>
              <a:ext uri="{FF2B5EF4-FFF2-40B4-BE49-F238E27FC236}">
                <a16:creationId xmlns:a16="http://schemas.microsoft.com/office/drawing/2014/main" id="{2E76A378-9C19-4F49-B868-7D70D581E95C}"/>
              </a:ext>
            </a:extLst>
          </p:cNvPr>
          <p:cNvSpPr>
            <a:spLocks noGrp="1"/>
          </p:cNvSpPr>
          <p:nvPr>
            <p:ph type="title" hasCustomPrompt="1"/>
          </p:nvPr>
        </p:nvSpPr>
        <p:spPr>
          <a:xfrm>
            <a:off x="3575999" y="4770296"/>
            <a:ext cx="7092002" cy="990000"/>
          </a:xfrm>
          <a:prstGeom prst="rect">
            <a:avLst/>
          </a:prstGeom>
          <a:effectLst/>
        </p:spPr>
        <p:txBody>
          <a:bodyPr rIns="274320" anchor="ctr">
            <a:normAutofit/>
          </a:bodyPr>
          <a:lstStyle>
            <a:lvl1pPr>
              <a:defRPr lang="en-US" altLang="ja-JP" sz="2000" spc="0" dirty="0" smtClean="0">
                <a:solidFill>
                  <a:srgbClr val="FFFFFF"/>
                </a:solidFill>
                <a:latin typeface="+mj-lt"/>
              </a:defRPr>
            </a:lvl1pPr>
          </a:lstStyle>
          <a:p>
            <a:pPr marL="0" lvl="0" indent="0" fontAlgn="ctr">
              <a:spcBef>
                <a:spcPts val="0"/>
              </a:spcBef>
              <a:buFont typeface="Arial" pitchFamily="34" charset="0"/>
              <a:buNone/>
            </a:pPr>
            <a:r>
              <a:rPr kumimoji="1" lang="en-US" altLang="ja-JP" dirty="0"/>
              <a:t>[Title]</a:t>
            </a:r>
          </a:p>
        </p:txBody>
      </p:sp>
      <p:sp>
        <p:nvSpPr>
          <p:cNvPr id="2" name="TextBox 1">
            <a:extLst>
              <a:ext uri="{FF2B5EF4-FFF2-40B4-BE49-F238E27FC236}">
                <a16:creationId xmlns:a16="http://schemas.microsoft.com/office/drawing/2014/main" id="{322BA0EB-7D02-4113-A1C3-72AC880B02B2}"/>
              </a:ext>
            </a:extLst>
          </p:cNvPr>
          <p:cNvSpPr txBox="1"/>
          <p:nvPr userDrawn="1"/>
        </p:nvSpPr>
        <p:spPr>
          <a:xfrm>
            <a:off x="9067800" y="6544699"/>
            <a:ext cx="2819400" cy="215444"/>
          </a:xfrm>
          <a:prstGeom prst="rect">
            <a:avLst/>
          </a:prstGeom>
          <a:noFill/>
        </p:spPr>
        <p:txBody>
          <a:bodyPr wrap="square" rtlCol="0">
            <a:spAutoFit/>
          </a:bodyPr>
          <a:lstStyle/>
          <a:p>
            <a:pPr algn="r"/>
            <a:r>
              <a:rPr kumimoji="1" lang="en-US" sz="800" kern="1200" dirty="0">
                <a:solidFill>
                  <a:schemeClr val="bg1"/>
                </a:solidFill>
                <a:latin typeface="+mn-lt"/>
                <a:ea typeface="+mn-ea"/>
                <a:cs typeface="+mn-cs"/>
              </a:rPr>
              <a:t>© 2023 NTT DATA, Inc. All rights reserved.</a:t>
            </a:r>
            <a:endParaRPr lang="en-US" dirty="0"/>
          </a:p>
        </p:txBody>
      </p:sp>
      <p:pic>
        <p:nvPicPr>
          <p:cNvPr id="9" name="図 17">
            <a:extLst>
              <a:ext uri="{FF2B5EF4-FFF2-40B4-BE49-F238E27FC236}">
                <a16:creationId xmlns:a16="http://schemas.microsoft.com/office/drawing/2014/main" id="{8E846098-E9B2-47B1-B500-9468728096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7200"/>
            <a:ext cx="3555998" cy="6400801"/>
          </a:xfrm>
          <a:prstGeom prst="rect">
            <a:avLst/>
          </a:prstGeom>
        </p:spPr>
      </p:pic>
    </p:spTree>
    <p:extLst>
      <p:ext uri="{BB962C8B-B14F-4D97-AF65-F5344CB8AC3E}">
        <p14:creationId xmlns:p14="http://schemas.microsoft.com/office/powerpoint/2010/main" val="1210210613"/>
      </p:ext>
    </p:extLst>
  </p:cSld>
  <p:clrMapOvr>
    <a:masterClrMapping/>
  </p:clrMapOvr>
  <p:extLst>
    <p:ext uri="{DCECCB84-F9BA-43D5-87BE-67443E8EF086}">
      <p15:sldGuideLst xmlns:p15="http://schemas.microsoft.com/office/powerpoint/2012/main">
        <p15:guide id="2" orient="horz" pos="29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2 Column - BF-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600" y="1066800"/>
            <a:ext cx="5257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066800"/>
            <a:ext cx="5257959"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A2C65324-DF08-40A7-8C24-F703E437B0E6}"/>
              </a:ext>
            </a:extLst>
          </p:cNvPr>
          <p:cNvSpPr>
            <a:spLocks noGrp="1"/>
          </p:cNvSpPr>
          <p:nvPr>
            <p:ph type="ftr" sz="quarter" idx="12"/>
          </p:nvPr>
        </p:nvSpPr>
        <p:spPr/>
        <p:txBody>
          <a:body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8FE53064-8875-4497-9F5F-2E32679407C2}"/>
              </a:ext>
            </a:extLst>
          </p:cNvPr>
          <p:cNvSpPr>
            <a:spLocks noGrp="1"/>
          </p:cNvSpPr>
          <p:nvPr>
            <p:ph type="sldNum" sz="quarter" idx="13"/>
          </p:nvPr>
        </p:nvSpPr>
        <p:spPr/>
        <p:txBody>
          <a:bodyPr/>
          <a:lstStyle/>
          <a:p>
            <a:pPr algn="ctr"/>
            <a:fld id="{92EA2340-BE12-4138-BE15-7C339B03EB4B}" type="slidenum">
              <a:rPr lang="en-US" smtClean="0"/>
              <a:pPr algn="ctr"/>
              <a:t>‹#›</a:t>
            </a:fld>
            <a:endParaRPr lang="en-US"/>
          </a:p>
        </p:txBody>
      </p:sp>
      <p:sp>
        <p:nvSpPr>
          <p:cNvPr id="8" name="タイトル 1">
            <a:extLst>
              <a:ext uri="{FF2B5EF4-FFF2-40B4-BE49-F238E27FC236}">
                <a16:creationId xmlns:a16="http://schemas.microsoft.com/office/drawing/2014/main" id="{A032B032-90AA-4040-AD1C-3FA348BCECFF}"/>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Tree>
    <p:extLst>
      <p:ext uri="{BB962C8B-B14F-4D97-AF65-F5344CB8AC3E}">
        <p14:creationId xmlns:p14="http://schemas.microsoft.com/office/powerpoint/2010/main" val="447470043"/>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840" userDrawn="1">
          <p15:clr>
            <a:srgbClr val="FBAE40"/>
          </p15:clr>
        </p15:guide>
        <p15:guide id="3" orient="horz" pos="672" userDrawn="1">
          <p15:clr>
            <a:srgbClr val="FBAE40"/>
          </p15:clr>
        </p15:guide>
        <p15:guide id="4" pos="144" userDrawn="1">
          <p15:clr>
            <a:srgbClr val="FBAE40"/>
          </p15:clr>
        </p15:guide>
        <p15:guide id="5" pos="753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3 Column - BF-B">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616101"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8994"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81A51A2-3FD3-42C5-B611-8E5D15E0DE67}"/>
              </a:ext>
            </a:extLst>
          </p:cNvPr>
          <p:cNvSpPr>
            <a:spLocks noGrp="1"/>
          </p:cNvSpPr>
          <p:nvPr>
            <p:ph idx="11"/>
          </p:nvPr>
        </p:nvSpPr>
        <p:spPr>
          <a:xfrm>
            <a:off x="4426180"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a:extLst>
              <a:ext uri="{FF2B5EF4-FFF2-40B4-BE49-F238E27FC236}">
                <a16:creationId xmlns:a16="http://schemas.microsoft.com/office/drawing/2014/main" id="{5D6F1D6C-ED5D-4681-A05D-6AAEF415C449}"/>
              </a:ext>
            </a:extLst>
          </p:cNvPr>
          <p:cNvSpPr>
            <a:spLocks noGrp="1"/>
          </p:cNvSpPr>
          <p:nvPr>
            <p:ph idx="12"/>
          </p:nvPr>
        </p:nvSpPr>
        <p:spPr>
          <a:xfrm>
            <a:off x="8236259" y="1066800"/>
            <a:ext cx="3335707" cy="50292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7999073" y="1066800"/>
            <a:ext cx="0" cy="50292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68E32ED-97A5-4487-AA5E-D634C8C951B9}"/>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14" name="タイトル 1">
            <a:extLst>
              <a:ext uri="{FF2B5EF4-FFF2-40B4-BE49-F238E27FC236}">
                <a16:creationId xmlns:a16="http://schemas.microsoft.com/office/drawing/2014/main" id="{2FD3C53B-1507-4001-BD6F-458113592C98}"/>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5" name="Footer Placeholder 1">
            <a:extLst>
              <a:ext uri="{FF2B5EF4-FFF2-40B4-BE49-F238E27FC236}">
                <a16:creationId xmlns:a16="http://schemas.microsoft.com/office/drawing/2014/main" id="{3100ABF8-C5D9-4DD8-9312-4D017DC7461A}"/>
              </a:ext>
            </a:extLst>
          </p:cNvPr>
          <p:cNvSpPr>
            <a:spLocks noGrp="1"/>
          </p:cNvSpPr>
          <p:nvPr>
            <p:ph type="ftr" sz="quarter" idx="15"/>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39059193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3840" userDrawn="1">
          <p15:clr>
            <a:srgbClr val="FBAE40"/>
          </p15:clr>
        </p15:guide>
        <p15:guide id="3" pos="7536" userDrawn="1">
          <p15:clr>
            <a:srgbClr val="FBAE40"/>
          </p15:clr>
        </p15:guide>
        <p15:guide id="4" pos="144" userDrawn="1">
          <p15:clr>
            <a:srgbClr val="FBAE40"/>
          </p15:clr>
        </p15:guide>
        <p15:guide id="5" orient="horz" pos="67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3 Horiz Column - BF-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608013" y="2763044"/>
            <a:ext cx="10972800" cy="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608013" y="4399758"/>
            <a:ext cx="10972800" cy="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609601" y="1245391"/>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609601" y="2882105"/>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609601" y="4518818"/>
            <a:ext cx="10968194" cy="1398592"/>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2A08A776-01DF-46FF-806F-860D46A35598}"/>
              </a:ext>
            </a:extLst>
          </p:cNvPr>
          <p:cNvSpPr>
            <a:spLocks noGrp="1"/>
          </p:cNvSpPr>
          <p:nvPr>
            <p:ph type="sldNum" sz="quarter" idx="13"/>
          </p:nvPr>
        </p:nvSpPr>
        <p:spPr/>
        <p:txBody>
          <a:bodyPr/>
          <a:lstStyle/>
          <a:p>
            <a:pPr algn="ctr"/>
            <a:fld id="{92EA2340-BE12-4138-BE15-7C339B03EB4B}" type="slidenum">
              <a:rPr lang="en-US" smtClean="0"/>
              <a:pPr algn="ctr"/>
              <a:t>‹#›</a:t>
            </a:fld>
            <a:endParaRPr lang="en-US"/>
          </a:p>
        </p:txBody>
      </p:sp>
      <p:sp>
        <p:nvSpPr>
          <p:cNvPr id="10" name="タイトル 1">
            <a:extLst>
              <a:ext uri="{FF2B5EF4-FFF2-40B4-BE49-F238E27FC236}">
                <a16:creationId xmlns:a16="http://schemas.microsoft.com/office/drawing/2014/main" id="{7D682DC5-837E-4949-9555-95723C04BFF0}"/>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1" name="Footer Placeholder 1">
            <a:extLst>
              <a:ext uri="{FF2B5EF4-FFF2-40B4-BE49-F238E27FC236}">
                <a16:creationId xmlns:a16="http://schemas.microsoft.com/office/drawing/2014/main" id="{39B29447-73B6-4921-92BC-A7AD57694C93}"/>
              </a:ext>
            </a:extLst>
          </p:cNvPr>
          <p:cNvSpPr>
            <a:spLocks noGrp="1"/>
          </p:cNvSpPr>
          <p:nvPr>
            <p:ph type="ftr" sz="quarter" idx="12"/>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18013962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256" userDrawn="1">
          <p15:clr>
            <a:srgbClr val="FBAE40"/>
          </p15:clr>
        </p15:guide>
        <p15:guide id="3" pos="7536" userDrawn="1">
          <p15:clr>
            <a:srgbClr val="FBAE40"/>
          </p15:clr>
        </p15:guide>
        <p15:guide id="4" pos="144" userDrawn="1">
          <p15:clr>
            <a:srgbClr val="FBAE40"/>
          </p15:clr>
        </p15:guide>
        <p15:guide id="5" orient="horz" pos="3840" userDrawn="1">
          <p15:clr>
            <a:srgbClr val="FBAE40"/>
          </p15:clr>
        </p15:guide>
        <p15:guide id="6" orient="horz" pos="67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Subtitle and Contents - BF-B">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866104-F1BE-4312-8D6F-A1C9DCFA9D9B}"/>
              </a:ext>
            </a:extLst>
          </p:cNvPr>
          <p:cNvSpPr>
            <a:spLocks noGrp="1"/>
          </p:cNvSpPr>
          <p:nvPr>
            <p:ph type="sldNum" sz="quarter" idx="14"/>
          </p:nvPr>
        </p:nvSpPr>
        <p:spPr/>
        <p:txBody>
          <a:bodyPr/>
          <a:lstStyle/>
          <a:p>
            <a:pPr algn="ctr"/>
            <a:fld id="{92EA2340-BE12-4138-BE15-7C339B03EB4B}" type="slidenum">
              <a:rPr lang="en-US" smtClean="0"/>
              <a:pPr algn="ctr"/>
              <a:t>‹#›</a:t>
            </a:fld>
            <a:endParaRPr lang="en-US"/>
          </a:p>
        </p:txBody>
      </p:sp>
      <p:sp>
        <p:nvSpPr>
          <p:cNvPr id="7" name="Text Placeholder 2">
            <a:extLst>
              <a:ext uri="{FF2B5EF4-FFF2-40B4-BE49-F238E27FC236}">
                <a16:creationId xmlns:a16="http://schemas.microsoft.com/office/drawing/2014/main" id="{C7DA386F-50CD-4B13-B2A0-8479732513D1}"/>
              </a:ext>
            </a:extLst>
          </p:cNvPr>
          <p:cNvSpPr>
            <a:spLocks noGrp="1"/>
          </p:cNvSpPr>
          <p:nvPr>
            <p:ph type="body" sz="quarter" idx="12" hasCustomPrompt="1"/>
          </p:nvPr>
        </p:nvSpPr>
        <p:spPr>
          <a:xfrm>
            <a:off x="228601" y="822702"/>
            <a:ext cx="11734800" cy="381000"/>
          </a:xfrm>
          <a:prstGeom prst="rect">
            <a:avLst/>
          </a:prstGeom>
        </p:spPr>
        <p:txBody>
          <a:bodyPr anchor="t" anchorCtr="0"/>
          <a:lstStyle>
            <a:lvl1pPr marL="0" indent="0">
              <a:buNone/>
              <a:defRPr sz="2000"/>
            </a:lvl1pPr>
          </a:lstStyle>
          <a:p>
            <a:pPr lvl="0"/>
            <a:r>
              <a:rPr lang="en-US" dirty="0"/>
              <a:t>[Subtitle]</a:t>
            </a:r>
          </a:p>
        </p:txBody>
      </p:sp>
      <p:sp>
        <p:nvSpPr>
          <p:cNvPr id="8" name="Content Placeholder 2">
            <a:extLst>
              <a:ext uri="{FF2B5EF4-FFF2-40B4-BE49-F238E27FC236}">
                <a16:creationId xmlns:a16="http://schemas.microsoft.com/office/drawing/2014/main" id="{C08A0D4E-5616-43AE-83AA-D6FE9FEE04A6}"/>
              </a:ext>
            </a:extLst>
          </p:cNvPr>
          <p:cNvSpPr>
            <a:spLocks noGrp="1"/>
          </p:cNvSpPr>
          <p:nvPr>
            <p:ph idx="1"/>
          </p:nvPr>
        </p:nvSpPr>
        <p:spPr>
          <a:xfrm>
            <a:off x="228601" y="1447800"/>
            <a:ext cx="11734798" cy="4648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0" name="タイトル 1">
            <a:extLst>
              <a:ext uri="{FF2B5EF4-FFF2-40B4-BE49-F238E27FC236}">
                <a16:creationId xmlns:a16="http://schemas.microsoft.com/office/drawing/2014/main" id="{2C04161A-87F2-42B6-B11E-A54C8BEC6A3D}"/>
              </a:ext>
            </a:extLst>
          </p:cNvPr>
          <p:cNvSpPr>
            <a:spLocks noGrp="1"/>
          </p:cNvSpPr>
          <p:nvPr>
            <p:ph type="title" hasCustomPrompt="1"/>
          </p:nvPr>
        </p:nvSpPr>
        <p:spPr>
          <a:xfrm>
            <a:off x="228601" y="228600"/>
            <a:ext cx="11734800"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9" name="Footer Placeholder 1">
            <a:extLst>
              <a:ext uri="{FF2B5EF4-FFF2-40B4-BE49-F238E27FC236}">
                <a16:creationId xmlns:a16="http://schemas.microsoft.com/office/drawing/2014/main" id="{EF2FB94D-2322-481E-882F-9E003F316EE7}"/>
              </a:ext>
            </a:extLst>
          </p:cNvPr>
          <p:cNvSpPr>
            <a:spLocks noGrp="1"/>
          </p:cNvSpPr>
          <p:nvPr>
            <p:ph type="ftr" sz="quarter" idx="15"/>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193476000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352" userDrawn="1">
          <p15:clr>
            <a:srgbClr val="FBAE40"/>
          </p15:clr>
        </p15:guide>
        <p15:guide id="3" pos="144" userDrawn="1">
          <p15:clr>
            <a:srgbClr val="FBAE40"/>
          </p15:clr>
        </p15:guide>
        <p15:guide id="4" pos="7536" userDrawn="1">
          <p15:clr>
            <a:srgbClr val="FBAE40"/>
          </p15:clr>
        </p15:guide>
        <p15:guide id="5" orient="horz" pos="912" userDrawn="1">
          <p15:clr>
            <a:srgbClr val="FBAE40"/>
          </p15:clr>
        </p15:guide>
        <p15:guide id="6" orient="horz"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ny Profile - BF-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600200"/>
            <a:ext cx="4067176" cy="3657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600200"/>
            <a:ext cx="4060825" cy="36576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600200"/>
            <a:ext cx="4060825" cy="36576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29618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38100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3" name="Slide Number Placeholder 2">
            <a:extLst>
              <a:ext uri="{FF2B5EF4-FFF2-40B4-BE49-F238E27FC236}">
                <a16:creationId xmlns:a16="http://schemas.microsoft.com/office/drawing/2014/main" id="{69476D62-9095-4CC9-AAEC-54D9B8D81785}"/>
              </a:ext>
            </a:extLst>
          </p:cNvPr>
          <p:cNvSpPr>
            <a:spLocks noGrp="1"/>
          </p:cNvSpPr>
          <p:nvPr>
            <p:ph type="sldNum" sz="quarter" idx="18"/>
          </p:nvPr>
        </p:nvSpPr>
        <p:spPr/>
        <p:txBody>
          <a:bodyPr/>
          <a:lstStyle/>
          <a:p>
            <a:pPr algn="ctr"/>
            <a:fld id="{92EA2340-BE12-4138-BE15-7C339B03EB4B}" type="slidenum">
              <a:rPr lang="en-US" smtClean="0"/>
              <a:pPr algn="ctr"/>
              <a:t>‹#›</a:t>
            </a:fld>
            <a:endParaRPr lang="en-US"/>
          </a:p>
        </p:txBody>
      </p:sp>
      <p:sp>
        <p:nvSpPr>
          <p:cNvPr id="11" name="タイトル 1">
            <a:extLst>
              <a:ext uri="{FF2B5EF4-FFF2-40B4-BE49-F238E27FC236}">
                <a16:creationId xmlns:a16="http://schemas.microsoft.com/office/drawing/2014/main" id="{3E7915DD-ACFC-4B75-A110-DB1EE4F5F92F}"/>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2" name="Footer Placeholder 1">
            <a:extLst>
              <a:ext uri="{FF2B5EF4-FFF2-40B4-BE49-F238E27FC236}">
                <a16:creationId xmlns:a16="http://schemas.microsoft.com/office/drawing/2014/main" id="{20FFD18B-9EFE-4610-AA5C-DD14643DC773}"/>
              </a:ext>
            </a:extLst>
          </p:cNvPr>
          <p:cNvSpPr>
            <a:spLocks noGrp="1"/>
          </p:cNvSpPr>
          <p:nvPr>
            <p:ph type="ftr" sz="quarter" idx="12"/>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610889154"/>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r Title and Contents - BF-B">
    <p:spTree>
      <p:nvGrpSpPr>
        <p:cNvPr id="1" name=""/>
        <p:cNvGrpSpPr/>
        <p:nvPr/>
      </p:nvGrpSpPr>
      <p:grpSpPr>
        <a:xfrm>
          <a:off x="0" y="0"/>
          <a:ext cx="0" cy="0"/>
          <a:chOff x="0" y="0"/>
          <a:chExt cx="0" cy="0"/>
        </a:xfrm>
      </p:grpSpPr>
      <p:sp>
        <p:nvSpPr>
          <p:cNvPr id="5" name="Rectangle 20"/>
          <p:cNvSpPr/>
          <p:nvPr userDrawn="1"/>
        </p:nvSpPr>
        <p:spPr>
          <a:xfrm>
            <a:off x="0" y="70"/>
            <a:ext cx="12192000" cy="76193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84024" tIns="42012" rIns="84024" bIns="42012" rtlCol="0" anchor="ctr">
            <a:normAutofit/>
          </a:bodyPr>
          <a:lstStyle/>
          <a:p>
            <a:pPr algn="ctr"/>
            <a:endParaRPr lang="en-US" dirty="0"/>
          </a:p>
        </p:txBody>
      </p:sp>
      <p:sp>
        <p:nvSpPr>
          <p:cNvPr id="9" name="タイトル 1">
            <a:extLst>
              <a:ext uri="{FF2B5EF4-FFF2-40B4-BE49-F238E27FC236}">
                <a16:creationId xmlns:a16="http://schemas.microsoft.com/office/drawing/2014/main" id="{4FBAFDBD-4F80-4A0F-A248-507747BC9910}"/>
              </a:ext>
            </a:extLst>
          </p:cNvPr>
          <p:cNvSpPr>
            <a:spLocks noGrp="1"/>
          </p:cNvSpPr>
          <p:nvPr>
            <p:ph type="title" hasCustomPrompt="1"/>
          </p:nvPr>
        </p:nvSpPr>
        <p:spPr>
          <a:xfrm>
            <a:off x="228600" y="0"/>
            <a:ext cx="11734800" cy="761930"/>
          </a:xfrm>
          <a:prstGeom prst="rect">
            <a:avLst/>
          </a:prstGeom>
        </p:spPr>
        <p:txBody>
          <a:bodyPr lIns="91440" tIns="0" bIns="0" anchor="ctr" anchorCtr="0">
            <a:normAutofit/>
          </a:bodyPr>
          <a:lstStyle>
            <a:lvl1pPr>
              <a:defRPr lang="en-US" altLang="ja-JP" spc="0" dirty="0" smtClean="0">
                <a:solidFill>
                  <a:schemeClr val="bg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10" name="Content Placeholder 2">
            <a:extLst>
              <a:ext uri="{FF2B5EF4-FFF2-40B4-BE49-F238E27FC236}">
                <a16:creationId xmlns:a16="http://schemas.microsoft.com/office/drawing/2014/main" id="{B2FC0774-65A7-4809-A081-4833B76F7533}"/>
              </a:ext>
            </a:extLst>
          </p:cNvPr>
          <p:cNvSpPr>
            <a:spLocks noGrp="1"/>
          </p:cNvSpPr>
          <p:nvPr>
            <p:ph idx="1"/>
          </p:nvPr>
        </p:nvSpPr>
        <p:spPr>
          <a:xfrm>
            <a:off x="228600" y="1066800"/>
            <a:ext cx="11734800" cy="50292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3" name="Slide Number Placeholder 2">
            <a:extLst>
              <a:ext uri="{FF2B5EF4-FFF2-40B4-BE49-F238E27FC236}">
                <a16:creationId xmlns:a16="http://schemas.microsoft.com/office/drawing/2014/main" id="{B5BD79A7-C516-4193-99B9-AD23DD1E4C08}"/>
              </a:ext>
            </a:extLst>
          </p:cNvPr>
          <p:cNvSpPr>
            <a:spLocks noGrp="1"/>
          </p:cNvSpPr>
          <p:nvPr>
            <p:ph type="sldNum" sz="quarter" idx="11"/>
          </p:nvPr>
        </p:nvSpPr>
        <p:spPr/>
        <p:txBody>
          <a:bodyPr/>
          <a:lstStyle/>
          <a:p>
            <a:pPr algn="ctr"/>
            <a:fld id="{92EA2340-BE12-4138-BE15-7C339B03EB4B}" type="slidenum">
              <a:rPr lang="en-US" smtClean="0"/>
              <a:pPr algn="ctr"/>
              <a:t>‹#›</a:t>
            </a:fld>
            <a:endParaRPr lang="en-US"/>
          </a:p>
        </p:txBody>
      </p:sp>
      <p:sp>
        <p:nvSpPr>
          <p:cNvPr id="7" name="Footer Placeholder 1">
            <a:extLst>
              <a:ext uri="{FF2B5EF4-FFF2-40B4-BE49-F238E27FC236}">
                <a16:creationId xmlns:a16="http://schemas.microsoft.com/office/drawing/2014/main" id="{6DF11852-6E6F-48BF-BB2E-477C95E49063}"/>
              </a:ext>
            </a:extLst>
          </p:cNvPr>
          <p:cNvSpPr>
            <a:spLocks noGrp="1"/>
          </p:cNvSpPr>
          <p:nvPr>
            <p:ph type="ftr" sz="quarter" idx="12"/>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2874839047"/>
      </p:ext>
    </p:extLst>
  </p:cSld>
  <p:clrMapOvr>
    <a:masterClrMapping/>
  </p:clrMapOvr>
  <p:extLst>
    <p:ext uri="{DCECCB84-F9BA-43D5-87BE-67443E8EF086}">
      <p15:sldGuideLst xmlns:p15="http://schemas.microsoft.com/office/powerpoint/2012/main">
        <p15:guide id="1" pos="3840" userDrawn="1">
          <p15:clr>
            <a:srgbClr val="FBAE40"/>
          </p15:clr>
        </p15:guide>
        <p15:guide id="2" pos="144" userDrawn="1">
          <p15:clr>
            <a:srgbClr val="FBAE40"/>
          </p15:clr>
        </p15:guide>
        <p15:guide id="3" pos="7536" userDrawn="1">
          <p15:clr>
            <a:srgbClr val="FBAE40"/>
          </p15:clr>
        </p15:guide>
        <p15:guide id="4" orient="horz" pos="2160" userDrawn="1">
          <p15:clr>
            <a:srgbClr val="FBAE40"/>
          </p15:clr>
        </p15:guide>
        <p15:guide id="5" orient="horz" pos="3840" userDrawn="1">
          <p15:clr>
            <a:srgbClr val="FBAE40"/>
          </p15:clr>
        </p15:guide>
        <p15:guide id="6" orient="horz" pos="67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Full Image - BF-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6" name="タイトル 1">
            <a:extLst>
              <a:ext uri="{FF2B5EF4-FFF2-40B4-BE49-F238E27FC236}">
                <a16:creationId xmlns:a16="http://schemas.microsoft.com/office/drawing/2014/main" id="{83CF5831-59EC-44EE-A1E5-B3DBF77C2AF7}"/>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7" name="Footer Placeholder 1">
            <a:extLst>
              <a:ext uri="{FF2B5EF4-FFF2-40B4-BE49-F238E27FC236}">
                <a16:creationId xmlns:a16="http://schemas.microsoft.com/office/drawing/2014/main" id="{1BF3871B-06EE-45C2-A04E-D901977F3E68}"/>
              </a:ext>
            </a:extLst>
          </p:cNvPr>
          <p:cNvSpPr>
            <a:spLocks noGrp="1"/>
          </p:cNvSpPr>
          <p:nvPr>
            <p:ph type="ftr" sz="quarter" idx="13"/>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1705326788"/>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Image Band - BF-B">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676400"/>
            <a:ext cx="12192000" cy="3505200"/>
          </a:xfrm>
          <a:prstGeom prst="rect">
            <a:avLst/>
          </a:prstGeom>
        </p:spPr>
        <p:txBody>
          <a:bodyPr anchor="ct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675AD6A1-5123-4132-BA3B-7EAFBD4F151D}"/>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タイトル 1">
            <a:extLst>
              <a:ext uri="{FF2B5EF4-FFF2-40B4-BE49-F238E27FC236}">
                <a16:creationId xmlns:a16="http://schemas.microsoft.com/office/drawing/2014/main" id="{0CEB71F5-C176-4514-9552-CFE35A043F7D}"/>
              </a:ext>
            </a:extLst>
          </p:cNvPr>
          <p:cNvSpPr>
            <a:spLocks noGrp="1"/>
          </p:cNvSpPr>
          <p:nvPr>
            <p:ph type="title" hasCustomPrompt="1"/>
          </p:nvPr>
        </p:nvSpPr>
        <p:spPr>
          <a:xfrm>
            <a:off x="228601" y="228600"/>
            <a:ext cx="11734799" cy="533400"/>
          </a:xfrm>
          <a:prstGeom prst="rect">
            <a:avLst/>
          </a:prstGeom>
        </p:spPr>
        <p:txBody>
          <a:bodyPr lIns="91440" tIns="0" bIns="0" anchor="t" anchorCtr="0">
            <a:noAutofit/>
          </a:bodyPr>
          <a:lstStyle>
            <a:lvl1pPr>
              <a:defRPr lang="en-US" altLang="ja-JP" spc="0" dirty="0" smtClean="0">
                <a:solidFill>
                  <a:schemeClr val="tx1"/>
                </a:solidFill>
                <a:latin typeface="+mj-ea"/>
                <a:ea typeface="+mj-ea"/>
                <a:cs typeface="Arial"/>
              </a:defRPr>
            </a:lvl1pPr>
          </a:lstStyle>
          <a:p>
            <a:pPr marL="226468" marR="0" lvl="0" indent="-226468" latinLnBrk="0">
              <a:lnSpc>
                <a:spcPct val="100000"/>
              </a:lnSpc>
              <a:spcBef>
                <a:spcPct val="20000"/>
              </a:spcBef>
              <a:buClrTx/>
              <a:buSzTx/>
              <a:buFont typeface="+mj-lt"/>
              <a:buNone/>
              <a:tabLst/>
            </a:pPr>
            <a:r>
              <a:rPr kumimoji="1" lang="en-US" altLang="ja-JP" dirty="0"/>
              <a:t>[Title]</a:t>
            </a:r>
          </a:p>
        </p:txBody>
      </p:sp>
      <p:sp>
        <p:nvSpPr>
          <p:cNvPr id="8" name="Footer Placeholder 1">
            <a:extLst>
              <a:ext uri="{FF2B5EF4-FFF2-40B4-BE49-F238E27FC236}">
                <a16:creationId xmlns:a16="http://schemas.microsoft.com/office/drawing/2014/main" id="{AB0B6E3D-4760-4292-8585-9979F23F786D}"/>
              </a:ext>
            </a:extLst>
          </p:cNvPr>
          <p:cNvSpPr>
            <a:spLocks noGrp="1"/>
          </p:cNvSpPr>
          <p:nvPr>
            <p:ph type="ftr" sz="quarter" idx="13"/>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3358954512"/>
      </p:ext>
    </p:extLst>
  </p:cSld>
  <p:clrMapOvr>
    <a:masterClrMapping/>
  </p:clrMapOvr>
  <p:extLst>
    <p:ext uri="{DCECCB84-F9BA-43D5-87BE-67443E8EF086}">
      <p15:sldGuideLst xmlns:p15="http://schemas.microsoft.com/office/powerpoint/2012/main">
        <p15:guide id="1" pos="3840" userDrawn="1">
          <p15:clr>
            <a:srgbClr val="FBAE40"/>
          </p15:clr>
        </p15:guide>
        <p15:guide id="2" pos="7536" userDrawn="1">
          <p15:clr>
            <a:srgbClr val="FBAE40"/>
          </p15:clr>
        </p15:guide>
        <p15:guide id="3" pos="144"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Image Slide - BF-B">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580AF351-5E3F-4D4F-B815-A3641CC4C1B5}"/>
              </a:ext>
            </a:extLst>
          </p:cNvPr>
          <p:cNvSpPr>
            <a:spLocks noGrp="1"/>
          </p:cNvSpPr>
          <p:nvPr>
            <p:ph type="pic" sz="quarter" idx="10"/>
          </p:nvPr>
        </p:nvSpPr>
        <p:spPr>
          <a:xfrm>
            <a:off x="0" y="0"/>
            <a:ext cx="12192000" cy="6400800"/>
          </a:xfrm>
          <a:prstGeom prst="rect">
            <a:avLst/>
          </a:prstGeom>
        </p:spPr>
        <p:txBody>
          <a:bodyPr anchor="ctr"/>
          <a:lstStyle>
            <a:lvl1pPr marL="0" indent="0" algn="ctr">
              <a:buNone/>
              <a:defRPr/>
            </a:lvl1pPr>
          </a:lstStyle>
          <a:p>
            <a:r>
              <a:rPr lang="en-US"/>
              <a:t>Click icon to add picture</a:t>
            </a:r>
          </a:p>
        </p:txBody>
      </p:sp>
      <p:sp>
        <p:nvSpPr>
          <p:cNvPr id="3" name="Slide Number Placeholder 2">
            <a:extLst>
              <a:ext uri="{FF2B5EF4-FFF2-40B4-BE49-F238E27FC236}">
                <a16:creationId xmlns:a16="http://schemas.microsoft.com/office/drawing/2014/main" id="{3AAB899D-0E58-43A5-A90C-0F2D79E5B9C7}"/>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5" name="Footer Placeholder 1">
            <a:extLst>
              <a:ext uri="{FF2B5EF4-FFF2-40B4-BE49-F238E27FC236}">
                <a16:creationId xmlns:a16="http://schemas.microsoft.com/office/drawing/2014/main" id="{2DCCC6E5-1C14-41ED-916B-1315345D6153}"/>
              </a:ext>
            </a:extLst>
          </p:cNvPr>
          <p:cNvSpPr>
            <a:spLocks noGrp="1"/>
          </p:cNvSpPr>
          <p:nvPr>
            <p:ph type="ftr" sz="quarter" idx="13"/>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3837586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788E5C-D83B-4B39-B96E-D2F8F9AB1E76}"/>
              </a:ext>
            </a:extLst>
          </p:cNvPr>
          <p:cNvSpPr>
            <a:spLocks noGrp="1"/>
          </p:cNvSpPr>
          <p:nvPr>
            <p:ph type="sldNum" sz="quarter" idx="12"/>
          </p:nvPr>
        </p:nvSpPr>
        <p:spPr/>
        <p:txBody>
          <a:bodyPr/>
          <a:lstStyle/>
          <a:p>
            <a:pPr algn="ctr"/>
            <a:fld id="{92EA2340-BE12-4138-BE15-7C339B03EB4B}" type="slidenum">
              <a:rPr lang="en-US" smtClean="0"/>
              <a:pPr algn="ctr"/>
              <a:t>‹#›</a:t>
            </a:fld>
            <a:endParaRPr lang="en-US"/>
          </a:p>
        </p:txBody>
      </p:sp>
      <p:sp>
        <p:nvSpPr>
          <p:cNvPr id="7" name="Picture Placeholder 15">
            <a:extLst>
              <a:ext uri="{FF2B5EF4-FFF2-40B4-BE49-F238E27FC236}">
                <a16:creationId xmlns:a16="http://schemas.microsoft.com/office/drawing/2014/main" id="{A23DF285-CB2D-41B8-A2EB-1374B2F8DA22}"/>
              </a:ext>
            </a:extLst>
          </p:cNvPr>
          <p:cNvSpPr>
            <a:spLocks noGrp="1"/>
          </p:cNvSpPr>
          <p:nvPr>
            <p:ph type="pic" sz="quarter" idx="10" hasCustomPrompt="1"/>
          </p:nvPr>
        </p:nvSpPr>
        <p:spPr>
          <a:xfrm>
            <a:off x="0" y="0"/>
            <a:ext cx="4114800" cy="6400800"/>
          </a:xfrm>
          <a:prstGeom prst="rect">
            <a:avLst/>
          </a:prstGeom>
        </p:spPr>
        <p:txBody>
          <a:bodyPr anchor="ctr"/>
          <a:lstStyle>
            <a:lvl1pPr marL="0" indent="0" algn="ctr">
              <a:buNone/>
              <a:defRPr sz="2000"/>
            </a:lvl1pPr>
          </a:lstStyle>
          <a:p>
            <a:r>
              <a:rPr lang="en-US" dirty="0"/>
              <a:t>7” x ‘ 4.5” @ 96dpi</a:t>
            </a:r>
          </a:p>
        </p:txBody>
      </p:sp>
      <p:graphicFrame>
        <p:nvGraphicFramePr>
          <p:cNvPr id="8" name="Body Copy">
            <a:extLst>
              <a:ext uri="{FF2B5EF4-FFF2-40B4-BE49-F238E27FC236}">
                <a16:creationId xmlns:a16="http://schemas.microsoft.com/office/drawing/2014/main" id="{07D02874-E7E6-4907-898C-5C75642B113F}"/>
              </a:ext>
            </a:extLst>
          </p:cNvPr>
          <p:cNvGraphicFramePr>
            <a:graphicFrameLocks noGrp="1"/>
          </p:cNvGraphicFramePr>
          <p:nvPr userDrawn="1">
            <p:extLst>
              <p:ext uri="{D42A27DB-BD31-4B8C-83A1-F6EECF244321}">
                <p14:modId xmlns:p14="http://schemas.microsoft.com/office/powerpoint/2010/main" val="2929476174"/>
              </p:ext>
            </p:extLst>
          </p:nvPr>
        </p:nvGraphicFramePr>
        <p:xfrm>
          <a:off x="4419600" y="13985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9" name="Title 3">
            <a:extLst>
              <a:ext uri="{FF2B5EF4-FFF2-40B4-BE49-F238E27FC236}">
                <a16:creationId xmlns:a16="http://schemas.microsoft.com/office/drawing/2014/main" id="{0BC770AF-24E2-4C08-A8B3-2ECE802A78D9}"/>
              </a:ext>
            </a:extLst>
          </p:cNvPr>
          <p:cNvSpPr>
            <a:spLocks noGrp="1"/>
          </p:cNvSpPr>
          <p:nvPr>
            <p:ph type="title" hasCustomPrompt="1"/>
          </p:nvPr>
        </p:nvSpPr>
        <p:spPr>
          <a:xfrm>
            <a:off x="4419600" y="182880"/>
            <a:ext cx="7467600" cy="552204"/>
          </a:xfrm>
          <a:prstGeom prst="rect">
            <a:avLst/>
          </a:prstGeom>
        </p:spPr>
        <p:txBody>
          <a:bodyPr lIns="0" tIns="0" rIns="0" bIns="0" anchor="ctr" anchorCtr="0"/>
          <a:lstStyle>
            <a:lvl1pPr marL="0" indent="0">
              <a:defRPr lang="en-US" b="1" dirty="0">
                <a:solidFill>
                  <a:schemeClr val="accent2">
                    <a:lumMod val="75000"/>
                  </a:schemeClr>
                </a:solidFill>
                <a:latin typeface="+mj-lt"/>
              </a:defRPr>
            </a:lvl1pPr>
          </a:lstStyle>
          <a:p>
            <a:r>
              <a:rPr lang="en-US" dirty="0"/>
              <a:t>Generic Description of Client (Title Case)</a:t>
            </a:r>
          </a:p>
        </p:txBody>
      </p:sp>
      <p:sp>
        <p:nvSpPr>
          <p:cNvPr id="10" name="Text Placeholder 3">
            <a:extLst>
              <a:ext uri="{FF2B5EF4-FFF2-40B4-BE49-F238E27FC236}">
                <a16:creationId xmlns:a16="http://schemas.microsoft.com/office/drawing/2014/main" id="{0375EB3E-0743-4A56-891E-CC829B1B3DE3}"/>
              </a:ext>
            </a:extLst>
          </p:cNvPr>
          <p:cNvSpPr>
            <a:spLocks noGrp="1"/>
          </p:cNvSpPr>
          <p:nvPr>
            <p:ph type="body" sz="quarter" idx="13" hasCustomPrompt="1"/>
          </p:nvPr>
        </p:nvSpPr>
        <p:spPr>
          <a:xfrm>
            <a:off x="4419600" y="8382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1" name="Text Placeholder 10">
            <a:extLst>
              <a:ext uri="{FF2B5EF4-FFF2-40B4-BE49-F238E27FC236}">
                <a16:creationId xmlns:a16="http://schemas.microsoft.com/office/drawing/2014/main" id="{F36EC129-120B-4BE4-85C9-6A6833F03D1F}"/>
              </a:ext>
            </a:extLst>
          </p:cNvPr>
          <p:cNvSpPr>
            <a:spLocks noGrp="1"/>
          </p:cNvSpPr>
          <p:nvPr>
            <p:ph type="body" sz="quarter" idx="14" hasCustomPrompt="1"/>
          </p:nvPr>
        </p:nvSpPr>
        <p:spPr>
          <a:xfrm>
            <a:off x="4419599" y="18840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2" name="Text Placeholder 10">
            <a:extLst>
              <a:ext uri="{FF2B5EF4-FFF2-40B4-BE49-F238E27FC236}">
                <a16:creationId xmlns:a16="http://schemas.microsoft.com/office/drawing/2014/main" id="{6D36E62A-38F2-4174-A289-DE4E1D5B62E2}"/>
              </a:ext>
            </a:extLst>
          </p:cNvPr>
          <p:cNvSpPr>
            <a:spLocks noGrp="1"/>
          </p:cNvSpPr>
          <p:nvPr>
            <p:ph type="body" sz="quarter" idx="15" hasCustomPrompt="1"/>
          </p:nvPr>
        </p:nvSpPr>
        <p:spPr>
          <a:xfrm>
            <a:off x="6981825" y="18840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3" name="Text Placeholder 10">
            <a:extLst>
              <a:ext uri="{FF2B5EF4-FFF2-40B4-BE49-F238E27FC236}">
                <a16:creationId xmlns:a16="http://schemas.microsoft.com/office/drawing/2014/main" id="{7277D081-F21E-4957-82C5-277BEAF54A79}"/>
              </a:ext>
            </a:extLst>
          </p:cNvPr>
          <p:cNvSpPr>
            <a:spLocks noGrp="1"/>
          </p:cNvSpPr>
          <p:nvPr>
            <p:ph type="body" sz="quarter" idx="16" hasCustomPrompt="1"/>
          </p:nvPr>
        </p:nvSpPr>
        <p:spPr>
          <a:xfrm>
            <a:off x="9528048" y="18840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4" name="Text Placeholder 17">
            <a:extLst>
              <a:ext uri="{FF2B5EF4-FFF2-40B4-BE49-F238E27FC236}">
                <a16:creationId xmlns:a16="http://schemas.microsoft.com/office/drawing/2014/main" id="{BC485E21-A832-4D6B-9D99-4A6F4CB7EB84}"/>
              </a:ext>
            </a:extLst>
          </p:cNvPr>
          <p:cNvSpPr>
            <a:spLocks noGrp="1"/>
          </p:cNvSpPr>
          <p:nvPr>
            <p:ph type="body" sz="quarter" idx="17" hasCustomPrompt="1"/>
          </p:nvPr>
        </p:nvSpPr>
        <p:spPr>
          <a:xfrm>
            <a:off x="4419600" y="44196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
        <p:nvSpPr>
          <p:cNvPr id="15" name="Footer Placeholder 1">
            <a:extLst>
              <a:ext uri="{FF2B5EF4-FFF2-40B4-BE49-F238E27FC236}">
                <a16:creationId xmlns:a16="http://schemas.microsoft.com/office/drawing/2014/main" id="{461C162D-4BEC-4DFB-B542-22F3AB60BE48}"/>
              </a:ext>
            </a:extLst>
          </p:cNvPr>
          <p:cNvSpPr>
            <a:spLocks noGrp="1"/>
          </p:cNvSpPr>
          <p:nvPr>
            <p:ph type="ftr" sz="quarter" idx="18"/>
          </p:nvPr>
        </p:nvSpPr>
        <p:spPr>
          <a:xfrm>
            <a:off x="609600" y="6556248"/>
            <a:ext cx="2194560" cy="182880"/>
          </a:xfrm>
        </p:spPr>
        <p:txBody>
          <a:bodyPr/>
          <a:lstStyle/>
          <a:p>
            <a:pPr defTabSz="609555"/>
            <a:r>
              <a:rPr lang="en-US" dirty="0"/>
              <a:t>© 2023 NTT DATA, Inc. All rights reserved.</a:t>
            </a:r>
          </a:p>
        </p:txBody>
      </p:sp>
    </p:spTree>
    <p:extLst>
      <p:ext uri="{BB962C8B-B14F-4D97-AF65-F5344CB8AC3E}">
        <p14:creationId xmlns:p14="http://schemas.microsoft.com/office/powerpoint/2010/main" val="1157128470"/>
      </p:ext>
    </p:extLst>
  </p:cSld>
  <p:clrMapOvr>
    <a:masterClrMapping/>
  </p:clrMapOvr>
  <p:extLst>
    <p:ext uri="{DCECCB84-F9BA-43D5-87BE-67443E8EF086}">
      <p15:sldGuideLst xmlns:p15="http://schemas.microsoft.com/office/powerpoint/2012/main">
        <p15:guide id="1" pos="3840">
          <p15:clr>
            <a:srgbClr val="FBAE40"/>
          </p15:clr>
        </p15:guide>
        <p15:guide id="2" pos="7536">
          <p15:clr>
            <a:srgbClr val="FBAE40"/>
          </p15:clr>
        </p15:guide>
        <p15:guide id="3"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Slide - BH-H">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8" name="Content Placeholder 2">
            <a:extLst>
              <a:ext uri="{FF2B5EF4-FFF2-40B4-BE49-F238E27FC236}">
                <a16:creationId xmlns:a16="http://schemas.microsoft.com/office/drawing/2014/main" id="{16E4D8CF-0D05-45F7-8EE6-FF44BB9F9B97}"/>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0BA10AE1-3D57-4205-BB6A-E3BB463E32A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12" name="Freeform 5">
            <a:extLst>
              <a:ext uri="{FF2B5EF4-FFF2-40B4-BE49-F238E27FC236}">
                <a16:creationId xmlns:a16="http://schemas.microsoft.com/office/drawing/2014/main" id="{6FD1BB08-7F92-4AC5-95F5-578AB569465F}"/>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6785C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66679191"/>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genda Slide - BH-B">
    <p:bg>
      <p:bgPr>
        <a:solidFill>
          <a:schemeClr val="bg1"/>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0" name="Footer Placeholder 1">
            <a:extLst>
              <a:ext uri="{FF2B5EF4-FFF2-40B4-BE49-F238E27FC236}">
                <a16:creationId xmlns:a16="http://schemas.microsoft.com/office/drawing/2014/main" id="{30A88977-4CEB-4716-9A5A-FA33DE0D7E6C}"/>
              </a:ext>
            </a:extLst>
          </p:cNvPr>
          <p:cNvSpPr>
            <a:spLocks noGrp="1"/>
          </p:cNvSpPr>
          <p:nvPr>
            <p:ph type="ftr" sz="quarter" idx="10"/>
          </p:nvPr>
        </p:nvSpPr>
        <p:spPr>
          <a:xfrm>
            <a:off x="1752600" y="6556248"/>
            <a:ext cx="246888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11" name="Slide Number Placeholder 2">
            <a:extLst>
              <a:ext uri="{FF2B5EF4-FFF2-40B4-BE49-F238E27FC236}">
                <a16:creationId xmlns:a16="http://schemas.microsoft.com/office/drawing/2014/main" id="{7C0B9ED4-C41F-4A39-B108-DE8981337FDD}"/>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2" name="Content Placeholder 2">
            <a:extLst>
              <a:ext uri="{FF2B5EF4-FFF2-40B4-BE49-F238E27FC236}">
                <a16:creationId xmlns:a16="http://schemas.microsoft.com/office/drawing/2014/main" id="{AF0017BF-7274-41B3-ADA4-0885D90BE6A6}"/>
              </a:ext>
            </a:extLst>
          </p:cNvPr>
          <p:cNvSpPr>
            <a:spLocks noGrp="1"/>
          </p:cNvSpPr>
          <p:nvPr>
            <p:ph idx="1"/>
          </p:nvPr>
        </p:nvSpPr>
        <p:spPr>
          <a:xfrm>
            <a:off x="3352800" y="1371600"/>
            <a:ext cx="8229600" cy="4495800"/>
          </a:xfrm>
          <a:prstGeom prst="rect">
            <a:avLst/>
          </a:prstGeom>
        </p:spPr>
        <p:txBody>
          <a:bodyPr/>
          <a:lstStyle>
            <a:lvl1pPr marL="457200" indent="-457200" algn="l" defTabSz="914400" rtl="0" eaLnBrk="1" latinLnBrk="0" hangingPunct="1">
              <a:lnSpc>
                <a:spcPct val="100000"/>
              </a:lnSpc>
              <a:buClr>
                <a:schemeClr val="bg2"/>
              </a:buClr>
              <a:buSzPct val="100000"/>
              <a:buFont typeface="+mj-lt"/>
              <a:buAutoNum type="arabicPeriod"/>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Title 3">
            <a:extLst>
              <a:ext uri="{FF2B5EF4-FFF2-40B4-BE49-F238E27FC236}">
                <a16:creationId xmlns:a16="http://schemas.microsoft.com/office/drawing/2014/main" id="{05A69391-8B52-46DF-8A2E-FB5640E6B9C7}"/>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8" name="Freeform 5">
            <a:extLst>
              <a:ext uri="{FF2B5EF4-FFF2-40B4-BE49-F238E27FC236}">
                <a16:creationId xmlns:a16="http://schemas.microsoft.com/office/drawing/2014/main" id="{A6A6098F-0F3F-49BE-B96C-4D2CBF53599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60564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s - BH-B">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6" name="Title 3">
            <a:extLst>
              <a:ext uri="{FF2B5EF4-FFF2-40B4-BE49-F238E27FC236}">
                <a16:creationId xmlns:a16="http://schemas.microsoft.com/office/drawing/2014/main" id="{A1769206-D62B-46A2-9CF9-169444FAEF4E}"/>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90656834"/>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2 Column - BH-B">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609441" y="1447800"/>
            <a:ext cx="5257959"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7" y="1447800"/>
            <a:ext cx="5257959" cy="4953000"/>
          </a:xfrm>
          <a:prstGeom prst="rect">
            <a:avLst/>
          </a:prstGeom>
        </p:spPr>
        <p:txBody>
          <a:bodyPr/>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Slide Number Placeholder 2">
            <a:extLst>
              <a:ext uri="{FF2B5EF4-FFF2-40B4-BE49-F238E27FC236}">
                <a16:creationId xmlns:a16="http://schemas.microsoft.com/office/drawing/2014/main" id="{2E773D54-ACFE-447C-A964-DD2B3203461C}"/>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8" name="Title 3">
            <a:extLst>
              <a:ext uri="{FF2B5EF4-FFF2-40B4-BE49-F238E27FC236}">
                <a16:creationId xmlns:a16="http://schemas.microsoft.com/office/drawing/2014/main" id="{6325DB94-C9F2-4373-A916-98ABE754953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
        <p:nvSpPr>
          <p:cNvPr id="9" name="Footer Placeholder 1">
            <a:extLst>
              <a:ext uri="{FF2B5EF4-FFF2-40B4-BE49-F238E27FC236}">
                <a16:creationId xmlns:a16="http://schemas.microsoft.com/office/drawing/2014/main" id="{F0084916-3B0A-4573-AB63-6302DE95D33F}"/>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Tree>
    <p:extLst>
      <p:ext uri="{BB962C8B-B14F-4D97-AF65-F5344CB8AC3E}">
        <p14:creationId xmlns:p14="http://schemas.microsoft.com/office/powerpoint/2010/main" val="2656417846"/>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3 Column - BH-B">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616100"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Content Placeholder 2">
            <a:extLst>
              <a:ext uri="{FF2B5EF4-FFF2-40B4-BE49-F238E27FC236}">
                <a16:creationId xmlns:a16="http://schemas.microsoft.com/office/drawing/2014/main" id="{081A51A2-3FD3-42C5-B611-8E5D15E0DE67}"/>
              </a:ext>
            </a:extLst>
          </p:cNvPr>
          <p:cNvSpPr>
            <a:spLocks noGrp="1"/>
          </p:cNvSpPr>
          <p:nvPr>
            <p:ph idx="11"/>
          </p:nvPr>
        </p:nvSpPr>
        <p:spPr>
          <a:xfrm>
            <a:off x="4426180"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a:extLst>
              <a:ext uri="{FF2B5EF4-FFF2-40B4-BE49-F238E27FC236}">
                <a16:creationId xmlns:a16="http://schemas.microsoft.com/office/drawing/2014/main" id="{5D6F1D6C-ED5D-4681-A05D-6AAEF415C449}"/>
              </a:ext>
            </a:extLst>
          </p:cNvPr>
          <p:cNvSpPr>
            <a:spLocks noGrp="1"/>
          </p:cNvSpPr>
          <p:nvPr>
            <p:ph idx="12"/>
          </p:nvPr>
        </p:nvSpPr>
        <p:spPr>
          <a:xfrm>
            <a:off x="8236258" y="1447800"/>
            <a:ext cx="3383280" cy="4953000"/>
          </a:xfrm>
          <a:prstGeom prst="rect">
            <a:avLst/>
          </a:prstGeom>
        </p:spPr>
        <p:txBody>
          <a:bodyPr/>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212780"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22860" y="1447800"/>
            <a:ext cx="0" cy="4953000"/>
          </a:xfrm>
          <a:prstGeom prst="line">
            <a:avLst/>
          </a:prstGeom>
          <a:ln w="12700">
            <a:gradFill>
              <a:gsLst>
                <a:gs pos="0">
                  <a:schemeClr val="accent1">
                    <a:lumMod val="5000"/>
                    <a:lumOff val="95000"/>
                  </a:schemeClr>
                </a:gs>
                <a:gs pos="54000">
                  <a:schemeClr val="tx1"/>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Footer Placeholder 1">
            <a:extLst>
              <a:ext uri="{FF2B5EF4-FFF2-40B4-BE49-F238E27FC236}">
                <a16:creationId xmlns:a16="http://schemas.microsoft.com/office/drawing/2014/main" id="{DC4A5581-5F27-4C51-8D67-5269D3597EE6}"/>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15" name="Slide Number Placeholder 2">
            <a:extLst>
              <a:ext uri="{FF2B5EF4-FFF2-40B4-BE49-F238E27FC236}">
                <a16:creationId xmlns:a16="http://schemas.microsoft.com/office/drawing/2014/main" id="{DA5B610D-7953-49C5-B17B-9B268258D055}"/>
              </a:ext>
            </a:extLst>
          </p:cNvPr>
          <p:cNvSpPr>
            <a:spLocks noGrp="1"/>
          </p:cNvSpPr>
          <p:nvPr>
            <p:ph type="sldNum" sz="quarter" idx="13"/>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7" name="Title 3">
            <a:extLst>
              <a:ext uri="{FF2B5EF4-FFF2-40B4-BE49-F238E27FC236}">
                <a16:creationId xmlns:a16="http://schemas.microsoft.com/office/drawing/2014/main" id="{D74DEA1B-FFB0-425F-9584-7C98762FDB2F}"/>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474646017"/>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guide id="4" orient="horz" pos="912"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3 Horiz Column - BH-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D1B004D-3DA5-4FB1-86C3-AEE8370F2FDB}"/>
              </a:ext>
            </a:extLst>
          </p:cNvPr>
          <p:cNvCxnSpPr>
            <a:cxnSpLocks/>
          </p:cNvCxnSpPr>
          <p:nvPr userDrawn="1"/>
        </p:nvCxnSpPr>
        <p:spPr>
          <a:xfrm>
            <a:off x="307901" y="3104356"/>
            <a:ext cx="11274499" cy="0"/>
          </a:xfrm>
          <a:prstGeom prst="line">
            <a:avLst/>
          </a:prstGeom>
          <a:ln w="12700">
            <a:gradFill>
              <a:gsLst>
                <a:gs pos="0">
                  <a:schemeClr val="accent1">
                    <a:lumMod val="5000"/>
                    <a:lumOff val="95000"/>
                  </a:schemeClr>
                </a:gs>
                <a:gs pos="50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C906EE-1306-469E-9B3A-03111095D817}"/>
              </a:ext>
            </a:extLst>
          </p:cNvPr>
          <p:cNvCxnSpPr>
            <a:cxnSpLocks/>
          </p:cNvCxnSpPr>
          <p:nvPr userDrawn="1"/>
        </p:nvCxnSpPr>
        <p:spPr>
          <a:xfrm>
            <a:off x="307901" y="4741070"/>
            <a:ext cx="11274499" cy="0"/>
          </a:xfrm>
          <a:prstGeom prst="line">
            <a:avLst/>
          </a:prstGeom>
          <a:ln w="12700">
            <a:gradFill>
              <a:gsLst>
                <a:gs pos="0">
                  <a:schemeClr val="accent1">
                    <a:lumMod val="5000"/>
                    <a:lumOff val="95000"/>
                  </a:schemeClr>
                </a:gs>
                <a:gs pos="50000">
                  <a:schemeClr val="tx1"/>
                </a:gs>
                <a:gs pos="100000">
                  <a:schemeClr val="accent1">
                    <a:lumMod val="30000"/>
                    <a:lumOff val="70000"/>
                  </a:schemeClr>
                </a:gs>
              </a:gsLst>
              <a:lin ang="0" scaled="0"/>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8B054C7E-EC6C-4C07-AE9B-BE8CF5827384}"/>
              </a:ext>
            </a:extLst>
          </p:cNvPr>
          <p:cNvSpPr>
            <a:spLocks noGrp="1"/>
          </p:cNvSpPr>
          <p:nvPr>
            <p:ph sz="half" idx="1"/>
          </p:nvPr>
        </p:nvSpPr>
        <p:spPr>
          <a:xfrm>
            <a:off x="609600" y="1597025"/>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AE00503B-625A-40D6-A09F-268AABD4BA0D}"/>
              </a:ext>
            </a:extLst>
          </p:cNvPr>
          <p:cNvSpPr>
            <a:spLocks noGrp="1"/>
          </p:cNvSpPr>
          <p:nvPr>
            <p:ph sz="half" idx="10"/>
          </p:nvPr>
        </p:nvSpPr>
        <p:spPr>
          <a:xfrm>
            <a:off x="612618" y="3233739"/>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62085E28-D41A-4AB4-A103-F6E2760E09CD}"/>
              </a:ext>
            </a:extLst>
          </p:cNvPr>
          <p:cNvSpPr>
            <a:spLocks noGrp="1"/>
          </p:cNvSpPr>
          <p:nvPr>
            <p:ph sz="half" idx="11"/>
          </p:nvPr>
        </p:nvSpPr>
        <p:spPr>
          <a:xfrm>
            <a:off x="609600" y="4870452"/>
            <a:ext cx="10972800" cy="1377948"/>
          </a:xfrm>
          <a:prstGeom prst="rect">
            <a:avLst/>
          </a:prstGeom>
        </p:spPr>
        <p:txBody>
          <a:bodyPr anchor="ctr"/>
          <a:lstStyle>
            <a:lvl1pPr algn="l" defTabSz="914400" rtl="0" eaLnBrk="1" latinLnBrk="0" hangingPunct="1">
              <a:lnSpc>
                <a:spcPct val="90000"/>
              </a:lnSpc>
              <a:spcBef>
                <a:spcPts val="1000"/>
              </a:spcBef>
              <a:buClr>
                <a:schemeClr val="bg2"/>
              </a:buClr>
              <a:buSzPct val="100000"/>
              <a:defRPr lang="en-US" sz="1600" kern="1200" dirty="0" smtClean="0">
                <a:solidFill>
                  <a:schemeClr val="tx1"/>
                </a:solidFill>
                <a:latin typeface="+mn-lt"/>
                <a:ea typeface="+mn-ea"/>
                <a:cs typeface="+mn-cs"/>
              </a:defRPr>
            </a:lvl1pPr>
            <a:lvl2pPr marL="910099" indent="-300543" algn="l" defTabSz="914400" rtl="0" eaLnBrk="1" latinLnBrk="0" hangingPunct="1">
              <a:lnSpc>
                <a:spcPct val="90000"/>
              </a:lnSpc>
              <a:spcBef>
                <a:spcPts val="800"/>
              </a:spcBef>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algn="l" defTabSz="914400" rtl="0" eaLnBrk="1" latinLnBrk="0" hangingPunct="1">
              <a:lnSpc>
                <a:spcPct val="90000"/>
              </a:lnSpc>
              <a:buClr>
                <a:schemeClr val="bg2"/>
              </a:buClr>
              <a:buSzPct val="100000"/>
              <a:defRPr lang="en-US" sz="1600" kern="1200" dirty="0" smtClean="0">
                <a:solidFill>
                  <a:schemeClr val="tx1"/>
                </a:solidFill>
                <a:latin typeface="+mn-lt"/>
                <a:ea typeface="+mn-ea"/>
                <a:cs typeface="+mn-cs"/>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0" name="Footer Placeholder 1">
            <a:extLst>
              <a:ext uri="{FF2B5EF4-FFF2-40B4-BE49-F238E27FC236}">
                <a16:creationId xmlns:a16="http://schemas.microsoft.com/office/drawing/2014/main" id="{57C47067-172C-4B2B-934B-9F4E83AB27FB}"/>
              </a:ext>
            </a:extLst>
          </p:cNvPr>
          <p:cNvSpPr>
            <a:spLocks noGrp="1"/>
          </p:cNvSpPr>
          <p:nvPr>
            <p:ph type="ftr" sz="quarter" idx="12"/>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11" name="Slide Number Placeholder 2">
            <a:extLst>
              <a:ext uri="{FF2B5EF4-FFF2-40B4-BE49-F238E27FC236}">
                <a16:creationId xmlns:a16="http://schemas.microsoft.com/office/drawing/2014/main" id="{F3BB3D96-357A-49AB-AF36-94FACE9CAEC7}"/>
              </a:ext>
            </a:extLst>
          </p:cNvPr>
          <p:cNvSpPr>
            <a:spLocks noGrp="1"/>
          </p:cNvSpPr>
          <p:nvPr>
            <p:ph type="sldNum" sz="quarter" idx="13"/>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3" name="Title 3">
            <a:extLst>
              <a:ext uri="{FF2B5EF4-FFF2-40B4-BE49-F238E27FC236}">
                <a16:creationId xmlns:a16="http://schemas.microsoft.com/office/drawing/2014/main" id="{736A2F2C-D703-4F4C-B762-BCC8B4F98798}"/>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297149037"/>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912"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Subtitle and Contents - BH-B">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227E07E9-A071-4B70-8BBF-CB562A093B46}"/>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8" name="Slide Number Placeholder 2">
            <a:extLst>
              <a:ext uri="{FF2B5EF4-FFF2-40B4-BE49-F238E27FC236}">
                <a16:creationId xmlns:a16="http://schemas.microsoft.com/office/drawing/2014/main" id="{95988067-D387-49C0-9EEE-1519048B20E0}"/>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5B85C206-5DB6-4C7E-B571-867C3A7086B9}"/>
              </a:ext>
            </a:extLst>
          </p:cNvPr>
          <p:cNvSpPr>
            <a:spLocks noGrp="1"/>
          </p:cNvSpPr>
          <p:nvPr>
            <p:ph type="body" sz="quarter" idx="12" hasCustomPrompt="1"/>
          </p:nvPr>
        </p:nvSpPr>
        <p:spPr>
          <a:xfrm>
            <a:off x="304800" y="1347732"/>
            <a:ext cx="11582400" cy="404868"/>
          </a:xfrm>
          <a:prstGeom prst="rect">
            <a:avLst/>
          </a:prstGeom>
        </p:spPr>
        <p:txBody>
          <a:bodyPr lIns="0" rIns="0" anchor="t" anchorCtr="0"/>
          <a:lstStyle>
            <a:lvl1pPr marL="0" indent="0">
              <a:spcBef>
                <a:spcPts val="0"/>
              </a:spcBef>
              <a:buNone/>
              <a:defRPr sz="2000"/>
            </a:lvl1pPr>
          </a:lstStyle>
          <a:p>
            <a:pPr lvl="0"/>
            <a:r>
              <a:rPr lang="en-US" dirty="0"/>
              <a:t>[Subtitle]</a:t>
            </a:r>
          </a:p>
        </p:txBody>
      </p:sp>
      <p:sp>
        <p:nvSpPr>
          <p:cNvPr id="11" name="Content Placeholder 2">
            <a:extLst>
              <a:ext uri="{FF2B5EF4-FFF2-40B4-BE49-F238E27FC236}">
                <a16:creationId xmlns:a16="http://schemas.microsoft.com/office/drawing/2014/main" id="{3657B89C-F555-4A85-A5C9-19946ECF17AE}"/>
              </a:ext>
            </a:extLst>
          </p:cNvPr>
          <p:cNvSpPr>
            <a:spLocks noGrp="1"/>
          </p:cNvSpPr>
          <p:nvPr>
            <p:ph idx="1"/>
          </p:nvPr>
        </p:nvSpPr>
        <p:spPr>
          <a:xfrm>
            <a:off x="304800" y="1828800"/>
            <a:ext cx="11582400" cy="4572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3">
            <a:extLst>
              <a:ext uri="{FF2B5EF4-FFF2-40B4-BE49-F238E27FC236}">
                <a16:creationId xmlns:a16="http://schemas.microsoft.com/office/drawing/2014/main" id="{F1AAFE85-2C1B-4E97-BD20-130EC28399A3}"/>
              </a:ext>
            </a:extLst>
          </p:cNvPr>
          <p:cNvSpPr>
            <a:spLocks noGrp="1"/>
          </p:cNvSpPr>
          <p:nvPr>
            <p:ph type="title" hasCustomPrompt="1"/>
          </p:nvPr>
        </p:nvSpPr>
        <p:spPr>
          <a:xfrm>
            <a:off x="304800" y="640080"/>
            <a:ext cx="11582400" cy="552204"/>
          </a:xfrm>
          <a:prstGeom prst="rect">
            <a:avLst/>
          </a:prstGeom>
        </p:spPr>
        <p:txBody>
          <a:bodyPr lIns="0" tIns="0" rIns="0" bIns="0" anchor="t" anchorCtr="0"/>
          <a:lstStyle>
            <a:lvl1pPr marL="0" indent="0">
              <a:defRPr lang="en-US" dirty="0"/>
            </a:lvl1pPr>
          </a:lstStyle>
          <a:p>
            <a:r>
              <a:rPr lang="en-US" dirty="0"/>
              <a:t>[Title]</a:t>
            </a:r>
          </a:p>
        </p:txBody>
      </p:sp>
    </p:spTree>
    <p:extLst>
      <p:ext uri="{BB962C8B-B14F-4D97-AF65-F5344CB8AC3E}">
        <p14:creationId xmlns:p14="http://schemas.microsoft.com/office/powerpoint/2010/main" val="383134020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152" userDrawn="1">
          <p15:clr>
            <a:srgbClr val="FBAE40"/>
          </p15:clr>
        </p15:guide>
        <p15:guide id="3" pos="7488" userDrawn="1">
          <p15:clr>
            <a:srgbClr val="FBAE40"/>
          </p15:clr>
        </p15:guide>
        <p15:guide id="4" pos="192"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ny Profile - BH-B">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33D873-0981-44B3-9F23-FE6A66F25CCB}"/>
              </a:ext>
            </a:extLst>
          </p:cNvPr>
          <p:cNvSpPr/>
          <p:nvPr userDrawn="1"/>
        </p:nvSpPr>
        <p:spPr bwMode="gray">
          <a:xfrm>
            <a:off x="4060824" y="1981200"/>
            <a:ext cx="4067176"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latin typeface="+mn-lt"/>
            </a:endParaRPr>
          </a:p>
        </p:txBody>
      </p:sp>
      <p:sp>
        <p:nvSpPr>
          <p:cNvPr id="6" name="Picture Placeholder 7">
            <a:extLst>
              <a:ext uri="{FF2B5EF4-FFF2-40B4-BE49-F238E27FC236}">
                <a16:creationId xmlns:a16="http://schemas.microsoft.com/office/drawing/2014/main" id="{7F5A84BC-8CC7-416E-9A02-8994A246FEE1}"/>
              </a:ext>
            </a:extLst>
          </p:cNvPr>
          <p:cNvSpPr>
            <a:spLocks noGrp="1"/>
          </p:cNvSpPr>
          <p:nvPr>
            <p:ph type="pic" sz="quarter" idx="13"/>
          </p:nvPr>
        </p:nvSpPr>
        <p:spPr>
          <a:xfrm>
            <a:off x="0" y="1981200"/>
            <a:ext cx="4060825" cy="3429000"/>
          </a:xfrm>
          <a:prstGeom prst="rect">
            <a:avLst/>
          </a:prstGeom>
        </p:spPr>
        <p:txBody>
          <a:bodyPr tIns="457200"/>
          <a:lstStyle>
            <a:lvl1pPr marL="0" indent="0" algn="ctr">
              <a:buNone/>
              <a:defRPr sz="2000"/>
            </a:lvl1pPr>
          </a:lstStyle>
          <a:p>
            <a:r>
              <a:rPr lang="en-US"/>
              <a:t>Click icon to add picture</a:t>
            </a:r>
            <a:endParaRPr dirty="0"/>
          </a:p>
        </p:txBody>
      </p:sp>
      <p:sp>
        <p:nvSpPr>
          <p:cNvPr id="7" name="Picture Placeholder 7">
            <a:extLst>
              <a:ext uri="{FF2B5EF4-FFF2-40B4-BE49-F238E27FC236}">
                <a16:creationId xmlns:a16="http://schemas.microsoft.com/office/drawing/2014/main" id="{24F236D9-79B7-45F4-A450-3A5A22D976BE}"/>
              </a:ext>
            </a:extLst>
          </p:cNvPr>
          <p:cNvSpPr>
            <a:spLocks noGrp="1"/>
          </p:cNvSpPr>
          <p:nvPr>
            <p:ph type="pic" sz="quarter" idx="14"/>
          </p:nvPr>
        </p:nvSpPr>
        <p:spPr>
          <a:xfrm>
            <a:off x="8128000" y="1981200"/>
            <a:ext cx="4060825" cy="3429000"/>
          </a:xfrm>
          <a:prstGeom prst="rect">
            <a:avLst/>
          </a:prstGeom>
        </p:spPr>
        <p:txBody>
          <a:bodyPr tIns="457200"/>
          <a:lstStyle>
            <a:lvl1pPr marL="0" indent="0" algn="ctr">
              <a:buNone/>
              <a:defRPr sz="2000"/>
            </a:lvl1pPr>
          </a:lstStyle>
          <a:p>
            <a:r>
              <a:rPr lang="en-US"/>
              <a:t>Click icon to add picture</a:t>
            </a:r>
            <a:endParaRPr/>
          </a:p>
        </p:txBody>
      </p:sp>
      <p:sp>
        <p:nvSpPr>
          <p:cNvPr id="8" name="Text Placeholder 10">
            <a:extLst>
              <a:ext uri="{FF2B5EF4-FFF2-40B4-BE49-F238E27FC236}">
                <a16:creationId xmlns:a16="http://schemas.microsoft.com/office/drawing/2014/main" id="{62C69F86-EB6F-4E6A-A481-EF2943D418E2}"/>
              </a:ext>
            </a:extLst>
          </p:cNvPr>
          <p:cNvSpPr>
            <a:spLocks noGrp="1"/>
          </p:cNvSpPr>
          <p:nvPr>
            <p:ph type="body" sz="quarter" idx="15" hasCustomPrompt="1"/>
          </p:nvPr>
        </p:nvSpPr>
        <p:spPr bwMode="white">
          <a:xfrm>
            <a:off x="4265612" y="3419022"/>
            <a:ext cx="3657600" cy="752020"/>
          </a:xfrm>
          <a:prstGeom prst="rect">
            <a:avLst/>
          </a:prstGeom>
        </p:spPr>
        <p:txBody>
          <a:bodyPr anchor="t">
            <a:normAutofit/>
          </a:bodyPr>
          <a:lstStyle>
            <a:lvl1pPr marL="0" indent="0" algn="ctr">
              <a:spcBef>
                <a:spcPts val="0"/>
              </a:spcBef>
              <a:buNone/>
              <a:defRPr sz="2400" b="1">
                <a:solidFill>
                  <a:srgbClr val="FFFFFF"/>
                </a:solidFill>
              </a:defRPr>
            </a:lvl1pPr>
            <a:lvl2pPr marL="0" indent="0" algn="ctr">
              <a:spcBef>
                <a:spcPts val="0"/>
              </a:spcBef>
              <a:buNone/>
              <a:defRPr sz="2400" b="1">
                <a:solidFill>
                  <a:srgbClr val="FFFFFF"/>
                </a:solidFill>
              </a:defRPr>
            </a:lvl2pPr>
            <a:lvl3pPr marL="0" indent="0" algn="ctr">
              <a:spcBef>
                <a:spcPts val="0"/>
              </a:spcBef>
              <a:buNone/>
              <a:defRPr sz="2400" b="1">
                <a:solidFill>
                  <a:srgbClr val="FFFFFF"/>
                </a:solidFill>
              </a:defRPr>
            </a:lvl3pPr>
            <a:lvl4pPr marL="0" indent="0" algn="ctr">
              <a:spcBef>
                <a:spcPts val="0"/>
              </a:spcBef>
              <a:buNone/>
              <a:defRPr sz="2400" b="1">
                <a:solidFill>
                  <a:srgbClr val="FFFFFF"/>
                </a:solidFill>
              </a:defRPr>
            </a:lvl4pPr>
            <a:lvl5pPr marL="0" indent="0" algn="ctr">
              <a:spcBef>
                <a:spcPts val="0"/>
              </a:spcBef>
              <a:buNone/>
              <a:defRPr sz="2400" b="1">
                <a:solidFill>
                  <a:srgbClr val="FFFFFF"/>
                </a:solidFill>
              </a:defRPr>
            </a:lvl5pPr>
            <a:lvl6pPr marL="0" indent="0" algn="ctr">
              <a:spcBef>
                <a:spcPts val="0"/>
              </a:spcBef>
              <a:buNone/>
              <a:defRPr sz="2400" b="1">
                <a:solidFill>
                  <a:srgbClr val="FFFFFF"/>
                </a:solidFill>
              </a:defRPr>
            </a:lvl6pPr>
            <a:lvl7pPr marL="0" indent="0" algn="ctr">
              <a:spcBef>
                <a:spcPts val="0"/>
              </a:spcBef>
              <a:buNone/>
              <a:defRPr sz="2400" b="1">
                <a:solidFill>
                  <a:srgbClr val="FFFFFF"/>
                </a:solidFill>
              </a:defRPr>
            </a:lvl7pPr>
            <a:lvl8pPr marL="0" indent="0" algn="ctr">
              <a:spcBef>
                <a:spcPts val="0"/>
              </a:spcBef>
              <a:buNone/>
              <a:defRPr sz="2400" b="1">
                <a:solidFill>
                  <a:srgbClr val="FFFFFF"/>
                </a:solidFill>
              </a:defRPr>
            </a:lvl8pPr>
            <a:lvl9pPr marL="0" indent="0" algn="ctr">
              <a:spcBef>
                <a:spcPts val="0"/>
              </a:spcBef>
              <a:buNone/>
              <a:defRPr sz="2400" b="1">
                <a:solidFill>
                  <a:srgbClr val="FFFFFF"/>
                </a:solidFill>
              </a:defRPr>
            </a:lvl9pPr>
          </a:lstStyle>
          <a:p>
            <a:pPr lvl="0"/>
            <a:r>
              <a:rPr dirty="0"/>
              <a:t>Click to add heading</a:t>
            </a:r>
          </a:p>
        </p:txBody>
      </p:sp>
      <p:sp>
        <p:nvSpPr>
          <p:cNvPr id="10" name="Text Placeholder 10">
            <a:extLst>
              <a:ext uri="{FF2B5EF4-FFF2-40B4-BE49-F238E27FC236}">
                <a16:creationId xmlns:a16="http://schemas.microsoft.com/office/drawing/2014/main" id="{72265DCB-702C-4B39-866D-759DBA9B8EFF}"/>
              </a:ext>
            </a:extLst>
          </p:cNvPr>
          <p:cNvSpPr>
            <a:spLocks noGrp="1"/>
          </p:cNvSpPr>
          <p:nvPr>
            <p:ph type="body" sz="quarter" idx="16"/>
          </p:nvPr>
        </p:nvSpPr>
        <p:spPr bwMode="white">
          <a:xfrm>
            <a:off x="4265612" y="4267200"/>
            <a:ext cx="3657600" cy="726620"/>
          </a:xfrm>
          <a:prstGeom prst="rect">
            <a:avLst/>
          </a:prstGeom>
        </p:spPr>
        <p:txBody>
          <a:bodyPr>
            <a:noAutofit/>
          </a:bodyPr>
          <a:lstStyle>
            <a:lvl1pPr marL="0" indent="0" algn="ctr">
              <a:spcBef>
                <a:spcPts val="0"/>
              </a:spcBef>
              <a:buNone/>
              <a:defRPr sz="1600" b="0">
                <a:solidFill>
                  <a:srgbClr val="FFFFFF"/>
                </a:solidFill>
              </a:defRPr>
            </a:lvl1pPr>
            <a:lvl2pPr marL="0" indent="0" algn="ctr">
              <a:spcBef>
                <a:spcPts val="0"/>
              </a:spcBef>
              <a:buNone/>
              <a:defRPr sz="1600" b="0">
                <a:solidFill>
                  <a:srgbClr val="FFFFFF"/>
                </a:solidFill>
              </a:defRPr>
            </a:lvl2pPr>
            <a:lvl3pPr marL="0" indent="0" algn="ctr">
              <a:spcBef>
                <a:spcPts val="0"/>
              </a:spcBef>
              <a:buNone/>
              <a:defRPr sz="1600" b="0">
                <a:solidFill>
                  <a:srgbClr val="FFFFFF"/>
                </a:solidFill>
              </a:defRPr>
            </a:lvl3pPr>
            <a:lvl4pPr marL="0" indent="0" algn="ctr">
              <a:spcBef>
                <a:spcPts val="0"/>
              </a:spcBef>
              <a:buNone/>
              <a:defRPr sz="1600" b="0">
                <a:solidFill>
                  <a:srgbClr val="FFFFFF"/>
                </a:solidFill>
              </a:defRPr>
            </a:lvl4pPr>
            <a:lvl5pPr marL="0" indent="0" algn="ctr">
              <a:spcBef>
                <a:spcPts val="0"/>
              </a:spcBef>
              <a:buNone/>
              <a:defRPr sz="1600" b="0">
                <a:solidFill>
                  <a:srgbClr val="FFFFFF"/>
                </a:solidFill>
              </a:defRPr>
            </a:lvl5pPr>
            <a:lvl6pPr marL="0" indent="0" algn="ctr">
              <a:spcBef>
                <a:spcPts val="0"/>
              </a:spcBef>
              <a:buNone/>
              <a:defRPr sz="1600" b="0">
                <a:solidFill>
                  <a:srgbClr val="FFFFFF"/>
                </a:solidFill>
              </a:defRPr>
            </a:lvl6pPr>
            <a:lvl7pPr marL="0" indent="0" algn="ctr">
              <a:spcBef>
                <a:spcPts val="0"/>
              </a:spcBef>
              <a:buNone/>
              <a:defRPr sz="1600" b="0">
                <a:solidFill>
                  <a:srgbClr val="FFFFFF"/>
                </a:solidFill>
              </a:defRPr>
            </a:lvl7pPr>
            <a:lvl8pPr marL="0" indent="0" algn="ctr">
              <a:spcBef>
                <a:spcPts val="0"/>
              </a:spcBef>
              <a:buNone/>
              <a:defRPr sz="1600" b="0">
                <a:solidFill>
                  <a:srgbClr val="FFFFFF"/>
                </a:solidFill>
              </a:defRPr>
            </a:lvl8pPr>
            <a:lvl9pPr marL="0" indent="0" algn="ctr">
              <a:spcBef>
                <a:spcPts val="0"/>
              </a:spcBef>
              <a:buNone/>
              <a:defRPr sz="1600" b="0">
                <a:solidFill>
                  <a:srgbClr val="FFFFFF"/>
                </a:solidFill>
              </a:defRPr>
            </a:lvl9pPr>
          </a:lstStyle>
          <a:p>
            <a:pPr lvl="0"/>
            <a:r>
              <a:rPr lang="en-US"/>
              <a:t>Click to edit Master text styles</a:t>
            </a:r>
          </a:p>
        </p:txBody>
      </p:sp>
      <p:sp>
        <p:nvSpPr>
          <p:cNvPr id="11" name="Footer Placeholder 1">
            <a:extLst>
              <a:ext uri="{FF2B5EF4-FFF2-40B4-BE49-F238E27FC236}">
                <a16:creationId xmlns:a16="http://schemas.microsoft.com/office/drawing/2014/main" id="{255919DD-7F52-4699-90F4-E8F1F819DF24}"/>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13" name="Slide Number Placeholder 2">
            <a:extLst>
              <a:ext uri="{FF2B5EF4-FFF2-40B4-BE49-F238E27FC236}">
                <a16:creationId xmlns:a16="http://schemas.microsoft.com/office/drawing/2014/main" id="{AB3E19EF-A707-42A6-8F08-CC3179A26E5F}"/>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14" name="Title 3">
            <a:extLst>
              <a:ext uri="{FF2B5EF4-FFF2-40B4-BE49-F238E27FC236}">
                <a16:creationId xmlns:a16="http://schemas.microsoft.com/office/drawing/2014/main" id="{262C186A-F574-4AB9-A192-7EE0182AE747}"/>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3868472937"/>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with Full Image - BH-B">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E9BC70B-1571-475A-A3CC-BC50D4D7BFD0}"/>
              </a:ext>
            </a:extLst>
          </p:cNvPr>
          <p:cNvSpPr>
            <a:spLocks noGrp="1"/>
          </p:cNvSpPr>
          <p:nvPr>
            <p:ph type="pic" sz="quarter" idx="10"/>
          </p:nvPr>
        </p:nvSpPr>
        <p:spPr>
          <a:xfrm>
            <a:off x="0" y="457200"/>
            <a:ext cx="12192000" cy="6400800"/>
          </a:xfrm>
          <a:prstGeom prst="rect">
            <a:avLst/>
          </a:prstGeom>
        </p:spPr>
        <p:txBody>
          <a:bodyPr anchor="ctr"/>
          <a:lstStyle>
            <a:lvl1pPr marL="0" indent="0" algn="ctr">
              <a:buNone/>
              <a:defRPr/>
            </a:lvl1pPr>
          </a:lstStyle>
          <a:p>
            <a:r>
              <a:rPr lang="en-US"/>
              <a:t>Click icon to add picture</a:t>
            </a:r>
          </a:p>
        </p:txBody>
      </p:sp>
      <p:sp>
        <p:nvSpPr>
          <p:cNvPr id="6" name="Footer Placeholder 1">
            <a:extLst>
              <a:ext uri="{FF2B5EF4-FFF2-40B4-BE49-F238E27FC236}">
                <a16:creationId xmlns:a16="http://schemas.microsoft.com/office/drawing/2014/main" id="{E6FDDF12-D290-45AB-B04B-CABB7DB7A5C9}"/>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16811EAF-B125-496F-B641-7B754A8F8AB1}"/>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
        <p:nvSpPr>
          <p:cNvPr id="8" name="Title 3">
            <a:extLst>
              <a:ext uri="{FF2B5EF4-FFF2-40B4-BE49-F238E27FC236}">
                <a16:creationId xmlns:a16="http://schemas.microsoft.com/office/drawing/2014/main" id="{93C81DB7-DE80-4648-A5E9-8CF00E22829E}"/>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426857150"/>
      </p:ext>
    </p:extLst>
  </p:cSld>
  <p:clrMapOvr>
    <a:masterClrMapping/>
  </p:clrMapOvr>
  <p:extLst>
    <p:ext uri="{DCECCB84-F9BA-43D5-87BE-67443E8EF086}">
      <p15:sldGuideLst xmlns:p15="http://schemas.microsoft.com/office/powerpoint/2012/main">
        <p15:guide id="1" pos="3840" userDrawn="1">
          <p15:clr>
            <a:srgbClr val="FBAE40"/>
          </p15:clr>
        </p15:guide>
        <p15:guide id="2" pos="7488" userDrawn="1">
          <p15:clr>
            <a:srgbClr val="FBAE40"/>
          </p15:clr>
        </p15:guide>
        <p15:guide id="3" pos="19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Image Band - BH-B">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28220791-D495-4D87-90C8-E922F6083CCD}"/>
              </a:ext>
            </a:extLst>
          </p:cNvPr>
          <p:cNvSpPr>
            <a:spLocks noGrp="1"/>
          </p:cNvSpPr>
          <p:nvPr>
            <p:ph type="pic" sz="quarter" idx="10"/>
          </p:nvPr>
        </p:nvSpPr>
        <p:spPr>
          <a:xfrm>
            <a:off x="0" y="1828800"/>
            <a:ext cx="12192000" cy="3454400"/>
          </a:xfrm>
          <a:prstGeom prst="rect">
            <a:avLst/>
          </a:prstGeom>
        </p:spPr>
        <p:txBody>
          <a:bodyPr anchor="ctr"/>
          <a:lstStyle>
            <a:lvl1pPr marL="0" indent="0" algn="ctr">
              <a:buNone/>
              <a:defRPr/>
            </a:lvl1pPr>
          </a:lstStyle>
          <a:p>
            <a:r>
              <a:rPr lang="en-US"/>
              <a:t>Click icon to add picture</a:t>
            </a:r>
          </a:p>
        </p:txBody>
      </p:sp>
      <p:sp>
        <p:nvSpPr>
          <p:cNvPr id="5" name="Footer Placeholder 1">
            <a:extLst>
              <a:ext uri="{FF2B5EF4-FFF2-40B4-BE49-F238E27FC236}">
                <a16:creationId xmlns:a16="http://schemas.microsoft.com/office/drawing/2014/main" id="{2E3D3D84-42A8-4560-B3F5-4524AF82E476}"/>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55445DE3-5C4D-446A-8EC1-DFE1DF106DC0}"/>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649198350"/>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ccess Story (Unnamed)">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186DC4C8-0ED3-42DC-AA83-0638B2E5B0FD}"/>
              </a:ext>
            </a:extLst>
          </p:cNvPr>
          <p:cNvSpPr>
            <a:spLocks noGrp="1"/>
          </p:cNvSpPr>
          <p:nvPr>
            <p:ph type="pic" sz="quarter" idx="10" hasCustomPrompt="1"/>
          </p:nvPr>
        </p:nvSpPr>
        <p:spPr>
          <a:xfrm>
            <a:off x="0" y="457200"/>
            <a:ext cx="4114800" cy="6400800"/>
          </a:xfrm>
          <a:prstGeom prst="rect">
            <a:avLst/>
          </a:prstGeom>
        </p:spPr>
        <p:txBody>
          <a:bodyPr anchor="ctr"/>
          <a:lstStyle>
            <a:lvl1pPr marL="0" indent="0" algn="ctr">
              <a:buNone/>
              <a:defRPr sz="2000"/>
            </a:lvl1pPr>
          </a:lstStyle>
          <a:p>
            <a:r>
              <a:rPr lang="en-US" dirty="0"/>
              <a:t>7” x ‘ 4.5” @ 96dpi</a:t>
            </a:r>
          </a:p>
        </p:txBody>
      </p:sp>
      <p:sp>
        <p:nvSpPr>
          <p:cNvPr id="6" name="Footer Placeholder 1">
            <a:extLst>
              <a:ext uri="{FF2B5EF4-FFF2-40B4-BE49-F238E27FC236}">
                <a16:creationId xmlns:a16="http://schemas.microsoft.com/office/drawing/2014/main" id="{E6FDDF12-D290-45AB-B04B-CABB7DB7A5C9}"/>
              </a:ext>
            </a:extLst>
          </p:cNvPr>
          <p:cNvSpPr>
            <a:spLocks noGrp="1"/>
          </p:cNvSpPr>
          <p:nvPr>
            <p:ph type="ftr" sz="quarter" idx="11"/>
          </p:nvPr>
        </p:nvSpPr>
        <p:spPr>
          <a:xfrm>
            <a:off x="228600" y="6556248"/>
            <a:ext cx="2194560" cy="182880"/>
          </a:xfrm>
          <a:prstGeom prst="rect">
            <a:avLst/>
          </a:prstGeom>
        </p:spPr>
        <p:txBody>
          <a:bodyPr anchor="ctr"/>
          <a:lstStyle>
            <a:lvl1pPr>
              <a:defRPr sz="800">
                <a:solidFill>
                  <a:schemeClr val="tx1"/>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16811EAF-B125-496F-B641-7B754A8F8AB1}"/>
              </a:ext>
            </a:extLst>
          </p:cNvPr>
          <p:cNvSpPr>
            <a:spLocks noGrp="1"/>
          </p:cNvSpPr>
          <p:nvPr>
            <p:ph type="sldNum" sz="quarter" idx="12"/>
          </p:nvPr>
        </p:nvSpPr>
        <p:spPr>
          <a:xfrm>
            <a:off x="5769864" y="6556248"/>
            <a:ext cx="667512" cy="182880"/>
          </a:xfrm>
          <a:prstGeom prst="rect">
            <a:avLst/>
          </a:prstGeom>
        </p:spPr>
        <p:txBody>
          <a:bodyPr anchor="ctr"/>
          <a:lstStyle>
            <a:lvl1pPr>
              <a:defRPr sz="800">
                <a:solidFill>
                  <a:schemeClr val="tx1"/>
                </a:solidFill>
              </a:defRPr>
            </a:lvl1pPr>
          </a:lstStyle>
          <a:p>
            <a:pPr algn="ctr"/>
            <a:fld id="{92EA2340-BE12-4138-BE15-7C339B03EB4B}" type="slidenum">
              <a:rPr lang="en-US" smtClean="0"/>
              <a:pPr algn="ctr"/>
              <a:t>‹#›</a:t>
            </a:fld>
            <a:endParaRPr lang="en-US"/>
          </a:p>
        </p:txBody>
      </p:sp>
      <p:graphicFrame>
        <p:nvGraphicFramePr>
          <p:cNvPr id="10" name="Body Copy">
            <a:extLst>
              <a:ext uri="{FF2B5EF4-FFF2-40B4-BE49-F238E27FC236}">
                <a16:creationId xmlns:a16="http://schemas.microsoft.com/office/drawing/2014/main" id="{5EC6DFC6-1882-4ED4-986E-64E2E08398F4}"/>
              </a:ext>
            </a:extLst>
          </p:cNvPr>
          <p:cNvGraphicFramePr>
            <a:graphicFrameLocks noGrp="1"/>
          </p:cNvGraphicFramePr>
          <p:nvPr userDrawn="1">
            <p:extLst>
              <p:ext uri="{D42A27DB-BD31-4B8C-83A1-F6EECF244321}">
                <p14:modId xmlns:p14="http://schemas.microsoft.com/office/powerpoint/2010/main" val="4251612314"/>
              </p:ext>
            </p:extLst>
          </p:nvPr>
        </p:nvGraphicFramePr>
        <p:xfrm>
          <a:off x="4419600" y="1855716"/>
          <a:ext cx="7467600" cy="416716"/>
        </p:xfrm>
        <a:graphic>
          <a:graphicData uri="http://schemas.openxmlformats.org/drawingml/2006/table">
            <a:tbl>
              <a:tblPr firstRow="1" bandRow="1">
                <a:tableStyleId>{5C22544A-7EE6-4342-B048-85BDC9FD1C3A}</a:tableStyleId>
              </a:tblPr>
              <a:tblGrid>
                <a:gridCol w="2360780">
                  <a:extLst>
                    <a:ext uri="{9D8B030D-6E8A-4147-A177-3AD203B41FA5}">
                      <a16:colId xmlns:a16="http://schemas.microsoft.com/office/drawing/2014/main" val="946091691"/>
                    </a:ext>
                  </a:extLst>
                </a:gridCol>
                <a:gridCol w="192630">
                  <a:extLst>
                    <a:ext uri="{9D8B030D-6E8A-4147-A177-3AD203B41FA5}">
                      <a16:colId xmlns:a16="http://schemas.microsoft.com/office/drawing/2014/main" val="1729550602"/>
                    </a:ext>
                  </a:extLst>
                </a:gridCol>
                <a:gridCol w="2360780">
                  <a:extLst>
                    <a:ext uri="{9D8B030D-6E8A-4147-A177-3AD203B41FA5}">
                      <a16:colId xmlns:a16="http://schemas.microsoft.com/office/drawing/2014/main" val="1614543895"/>
                    </a:ext>
                  </a:extLst>
                </a:gridCol>
                <a:gridCol w="192630">
                  <a:extLst>
                    <a:ext uri="{9D8B030D-6E8A-4147-A177-3AD203B41FA5}">
                      <a16:colId xmlns:a16="http://schemas.microsoft.com/office/drawing/2014/main" val="4208229438"/>
                    </a:ext>
                  </a:extLst>
                </a:gridCol>
                <a:gridCol w="2360780">
                  <a:extLst>
                    <a:ext uri="{9D8B030D-6E8A-4147-A177-3AD203B41FA5}">
                      <a16:colId xmlns:a16="http://schemas.microsoft.com/office/drawing/2014/main" val="1081490778"/>
                    </a:ext>
                  </a:extLst>
                </a:gridCol>
              </a:tblGrid>
              <a:tr h="416716">
                <a:tc>
                  <a:txBody>
                    <a:bodyPr/>
                    <a:lstStyle/>
                    <a:p>
                      <a:r>
                        <a:rPr kumimoji="1" lang="en-US" sz="1800" b="0" kern="1200" dirty="0">
                          <a:solidFill>
                            <a:schemeClr val="accent2">
                              <a:lumMod val="75000"/>
                            </a:schemeClr>
                          </a:solidFill>
                          <a:latin typeface="+mn-lt"/>
                          <a:ea typeface="+mn-ea"/>
                          <a:cs typeface="+mn-cs"/>
                        </a:rPr>
                        <a:t>Business need</a:t>
                      </a:r>
                      <a:r>
                        <a:rPr kumimoji="1" lang="en-US" sz="2000" b="0" kern="1200" dirty="0">
                          <a:solidFill>
                            <a:schemeClr val="accent2">
                              <a:lumMod val="75000"/>
                            </a:schemeClr>
                          </a:solidFill>
                          <a:latin typeface="+mn-lt"/>
                          <a:ea typeface="+mn-ea"/>
                          <a:cs typeface="+mn-cs"/>
                        </a:rPr>
                        <a:t> </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Solution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tc>
                  <a:txBody>
                    <a:bodyPr/>
                    <a:lstStyle/>
                    <a:p>
                      <a:endParaRPr kumimoji="1" lang="en-US" sz="2000" b="0" kern="1200" dirty="0">
                        <a:solidFill>
                          <a:schemeClr val="accent2">
                            <a:lumMod val="75000"/>
                          </a:schemeClr>
                        </a:solidFill>
                        <a:latin typeface="+mn-lt"/>
                        <a:ea typeface="+mn-ea"/>
                        <a:cs typeface="+mn-cs"/>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sz="1800" b="0" kern="1200" dirty="0">
                          <a:solidFill>
                            <a:schemeClr val="accent2">
                              <a:lumMod val="75000"/>
                            </a:schemeClr>
                          </a:solidFill>
                          <a:latin typeface="+mn-lt"/>
                          <a:ea typeface="+mn-ea"/>
                          <a:cs typeface="+mn-cs"/>
                        </a:rPr>
                        <a:t>Outcomes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4790786"/>
                  </a:ext>
                </a:extLst>
              </a:tr>
            </a:tbl>
          </a:graphicData>
        </a:graphic>
      </p:graphicFrame>
      <p:sp>
        <p:nvSpPr>
          <p:cNvPr id="11" name="Title 3">
            <a:extLst>
              <a:ext uri="{FF2B5EF4-FFF2-40B4-BE49-F238E27FC236}">
                <a16:creationId xmlns:a16="http://schemas.microsoft.com/office/drawing/2014/main" id="{61146DAC-6107-4D6C-869F-9907A877FFE1}"/>
              </a:ext>
            </a:extLst>
          </p:cNvPr>
          <p:cNvSpPr>
            <a:spLocks noGrp="1"/>
          </p:cNvSpPr>
          <p:nvPr>
            <p:ph type="title" hasCustomPrompt="1"/>
          </p:nvPr>
        </p:nvSpPr>
        <p:spPr>
          <a:xfrm>
            <a:off x="4419600" y="640080"/>
            <a:ext cx="7467600" cy="552204"/>
          </a:xfrm>
          <a:prstGeom prst="rect">
            <a:avLst/>
          </a:prstGeom>
        </p:spPr>
        <p:txBody>
          <a:bodyPr lIns="0" tIns="0" rIns="0" bIns="0" anchor="ctr" anchorCtr="0"/>
          <a:lstStyle>
            <a:lvl1pPr marL="0" indent="0">
              <a:defRPr lang="en-US" b="1" dirty="0">
                <a:solidFill>
                  <a:schemeClr val="accent2">
                    <a:lumMod val="75000"/>
                  </a:schemeClr>
                </a:solidFill>
              </a:defRPr>
            </a:lvl1pPr>
          </a:lstStyle>
          <a:p>
            <a:r>
              <a:rPr lang="en-US" dirty="0"/>
              <a:t>Generic Description of Client (Title Case)</a:t>
            </a:r>
          </a:p>
        </p:txBody>
      </p:sp>
      <p:sp>
        <p:nvSpPr>
          <p:cNvPr id="12" name="Text Placeholder 3">
            <a:extLst>
              <a:ext uri="{FF2B5EF4-FFF2-40B4-BE49-F238E27FC236}">
                <a16:creationId xmlns:a16="http://schemas.microsoft.com/office/drawing/2014/main" id="{8415A2E0-F1B9-4EBA-96F5-F78EE92F1E08}"/>
              </a:ext>
            </a:extLst>
          </p:cNvPr>
          <p:cNvSpPr>
            <a:spLocks noGrp="1"/>
          </p:cNvSpPr>
          <p:nvPr>
            <p:ph type="body" sz="quarter" idx="13" hasCustomPrompt="1"/>
          </p:nvPr>
        </p:nvSpPr>
        <p:spPr>
          <a:xfrm>
            <a:off x="4419600" y="1295400"/>
            <a:ext cx="7467600" cy="457200"/>
          </a:xfrm>
          <a:prstGeom prst="rect">
            <a:avLst/>
          </a:prstGeom>
        </p:spPr>
        <p:txBody>
          <a:bodyPr lIns="0"/>
          <a:lstStyle>
            <a:lvl1pPr marL="0" indent="0">
              <a:buNone/>
              <a:defRPr sz="1800">
                <a:solidFill>
                  <a:schemeClr val="bg1">
                    <a:lumMod val="50000"/>
                  </a:schemeClr>
                </a:solidFill>
              </a:defRPr>
            </a:lvl1pPr>
            <a:lvl2pPr marL="609556" indent="0">
              <a:buNone/>
              <a:defRPr sz="1800">
                <a:solidFill>
                  <a:schemeClr val="bg1">
                    <a:lumMod val="50000"/>
                  </a:schemeClr>
                </a:solidFill>
              </a:defRPr>
            </a:lvl2pPr>
            <a:lvl3pPr marL="1219109" indent="0">
              <a:buNone/>
              <a:defRPr sz="1800">
                <a:solidFill>
                  <a:schemeClr val="bg1">
                    <a:lumMod val="50000"/>
                  </a:schemeClr>
                </a:solidFill>
              </a:defRPr>
            </a:lvl3pPr>
            <a:lvl4pPr marL="1828662" indent="0">
              <a:buNone/>
              <a:defRPr sz="1800">
                <a:solidFill>
                  <a:schemeClr val="bg1">
                    <a:lumMod val="50000"/>
                  </a:schemeClr>
                </a:solidFill>
              </a:defRPr>
            </a:lvl4pPr>
            <a:lvl5pPr marL="2438216" indent="0">
              <a:buNone/>
              <a:defRPr sz="1800">
                <a:solidFill>
                  <a:schemeClr val="bg1">
                    <a:lumMod val="50000"/>
                  </a:schemeClr>
                </a:solidFill>
              </a:defRPr>
            </a:lvl5pPr>
          </a:lstStyle>
          <a:p>
            <a:pPr lvl="0"/>
            <a:r>
              <a:rPr lang="en-US" dirty="0"/>
              <a:t>Subhead (Sentence case, no punctuation)</a:t>
            </a:r>
          </a:p>
        </p:txBody>
      </p:sp>
      <p:sp>
        <p:nvSpPr>
          <p:cNvPr id="13" name="Text Placeholder 10">
            <a:extLst>
              <a:ext uri="{FF2B5EF4-FFF2-40B4-BE49-F238E27FC236}">
                <a16:creationId xmlns:a16="http://schemas.microsoft.com/office/drawing/2014/main" id="{8BC8320F-9087-4AAE-B75A-D1EA89FFB2ED}"/>
              </a:ext>
            </a:extLst>
          </p:cNvPr>
          <p:cNvSpPr>
            <a:spLocks noGrp="1"/>
          </p:cNvSpPr>
          <p:nvPr>
            <p:ph type="body" sz="quarter" idx="14" hasCustomPrompt="1"/>
          </p:nvPr>
        </p:nvSpPr>
        <p:spPr>
          <a:xfrm>
            <a:off x="4419599" y="2341245"/>
            <a:ext cx="2359152" cy="3886200"/>
          </a:xfrm>
          <a:prstGeom prst="rect">
            <a:avLst/>
          </a:prstGeom>
        </p:spPr>
        <p:txBody>
          <a:bodyPr lIns="0"/>
          <a:lstStyle>
            <a:lvl1pPr marL="0" indent="0" fontAlgn="base">
              <a:spcBef>
                <a:spcPct val="0"/>
              </a:spcBef>
              <a:spcAft>
                <a:spcPct val="0"/>
              </a:spcAft>
              <a:buNone/>
              <a:defRPr sz="1050"/>
            </a:lvl1pPr>
            <a:lvl2pPr marL="609556" indent="0">
              <a:buNone/>
              <a:defRPr sz="1050"/>
            </a:lvl2pPr>
            <a:lvl3pPr marL="1219109" indent="0">
              <a:buNone/>
              <a:defRPr sz="1050"/>
            </a:lvl3pPr>
            <a:lvl4pPr marL="1828662" indent="0">
              <a:buNone/>
              <a:defRPr sz="1050"/>
            </a:lvl4pPr>
            <a:lvl5pPr marL="2438216" indent="0">
              <a:buNone/>
              <a:defRPr sz="1050"/>
            </a:lvl5pPr>
          </a:lstStyle>
          <a:p>
            <a:r>
              <a:rPr lang="en-GB" sz="1050" dirty="0"/>
              <a:t>Example: The client needed to boost operational efficiency, flexibility and agility so it could continuously respond to customer demand.</a:t>
            </a:r>
          </a:p>
        </p:txBody>
      </p:sp>
      <p:sp>
        <p:nvSpPr>
          <p:cNvPr id="14" name="Text Placeholder 10">
            <a:extLst>
              <a:ext uri="{FF2B5EF4-FFF2-40B4-BE49-F238E27FC236}">
                <a16:creationId xmlns:a16="http://schemas.microsoft.com/office/drawing/2014/main" id="{2ED2B5CD-2966-48E6-94D1-D7E9052FF2B6}"/>
              </a:ext>
            </a:extLst>
          </p:cNvPr>
          <p:cNvSpPr>
            <a:spLocks noGrp="1"/>
          </p:cNvSpPr>
          <p:nvPr>
            <p:ph type="body" sz="quarter" idx="15" hasCustomPrompt="1"/>
          </p:nvPr>
        </p:nvSpPr>
        <p:spPr>
          <a:xfrm>
            <a:off x="6981825" y="2341245"/>
            <a:ext cx="2359152" cy="3886200"/>
          </a:xfrm>
          <a:prstGeom prst="rect">
            <a:avLst/>
          </a:prstGeom>
        </p:spPr>
        <p:txBody>
          <a:bodyPr lIns="0"/>
          <a:lstStyle>
            <a:lvl1pPr marL="0" indent="0" fontAlgn="base">
              <a:spcBef>
                <a:spcPct val="0"/>
              </a:spcBef>
              <a:spcAft>
                <a:spcPct val="0"/>
              </a:spcAft>
              <a:buNone/>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r>
              <a:rPr kumimoji="1" lang="en-GB" sz="1050" b="0" i="0" u="none" strike="noStrike" kern="1200" cap="none" spc="0" normalizeH="0" baseline="0" noProof="0" dirty="0">
                <a:ln>
                  <a:noFill/>
                </a:ln>
                <a:solidFill>
                  <a:srgbClr val="404040"/>
                </a:solidFill>
                <a:effectLst/>
                <a:uLnTx/>
                <a:uFillTx/>
                <a:latin typeface="+mn-lt"/>
                <a:cs typeface="+mn-cs"/>
              </a:rPr>
              <a:t>The client partners with </a:t>
            </a:r>
            <a:br>
              <a:rPr kumimoji="1" lang="en-GB" sz="1050" b="0" i="0" u="none" strike="noStrike" kern="1200" cap="none" spc="0" normalizeH="0" baseline="0" noProof="0" dirty="0">
                <a:ln>
                  <a:noFill/>
                </a:ln>
                <a:solidFill>
                  <a:srgbClr val="404040"/>
                </a:solidFill>
                <a:effectLst/>
                <a:uLnTx/>
                <a:uFillTx/>
                <a:latin typeface="+mn-lt"/>
                <a:cs typeface="+mn-cs"/>
              </a:rPr>
            </a:br>
            <a:r>
              <a:rPr kumimoji="1" lang="en-GB" sz="1050" b="0" i="0" u="none" strike="noStrike" kern="1200" cap="none" spc="0" normalizeH="0" baseline="0" noProof="0" dirty="0">
                <a:ln>
                  <a:noFill/>
                </a:ln>
                <a:solidFill>
                  <a:srgbClr val="404040"/>
                </a:solidFill>
                <a:effectLst/>
                <a:uLnTx/>
                <a:uFillTx/>
                <a:latin typeface="+mn-lt"/>
                <a:cs typeface="+mn-cs"/>
              </a:rPr>
              <a:t>NTT DATA to manage IT infrastructure services — covering data </a:t>
            </a:r>
            <a:r>
              <a:rPr kumimoji="1" lang="en-US" sz="1050" b="0" i="0" u="none" strike="noStrike" kern="1200" cap="none" spc="0" normalizeH="0" baseline="0" noProof="0" dirty="0">
                <a:ln>
                  <a:noFill/>
                </a:ln>
                <a:solidFill>
                  <a:srgbClr val="404040"/>
                </a:solidFill>
                <a:effectLst/>
                <a:uLnTx/>
                <a:uFillTx/>
                <a:latin typeface="+mn-lt"/>
                <a:cs typeface="+mn-cs"/>
              </a:rPr>
              <a:t>center</a:t>
            </a:r>
            <a:r>
              <a:rPr kumimoji="1" lang="en-GB" sz="1050" b="0" i="0" u="none" strike="noStrike" kern="1200" cap="none" spc="0" normalizeH="0" baseline="0" noProof="0" dirty="0">
                <a:ln>
                  <a:noFill/>
                </a:ln>
                <a:solidFill>
                  <a:srgbClr val="404040"/>
                </a:solidFill>
                <a:effectLst/>
                <a:uLnTx/>
                <a:uFillTx/>
                <a:latin typeface="+mn-lt"/>
                <a:cs typeface="+mn-cs"/>
              </a:rPr>
              <a:t> and help desk operations, security, servers, networking and messaging — so staff can focus on the core business.</a:t>
            </a:r>
            <a:endParaRPr lang="en-US" sz="1050" dirty="0"/>
          </a:p>
        </p:txBody>
      </p:sp>
      <p:sp>
        <p:nvSpPr>
          <p:cNvPr id="15" name="Text Placeholder 10">
            <a:extLst>
              <a:ext uri="{FF2B5EF4-FFF2-40B4-BE49-F238E27FC236}">
                <a16:creationId xmlns:a16="http://schemas.microsoft.com/office/drawing/2014/main" id="{3996F948-5017-45BB-9C36-0B243840915F}"/>
              </a:ext>
            </a:extLst>
          </p:cNvPr>
          <p:cNvSpPr>
            <a:spLocks noGrp="1"/>
          </p:cNvSpPr>
          <p:nvPr>
            <p:ph type="body" sz="quarter" idx="16" hasCustomPrompt="1"/>
          </p:nvPr>
        </p:nvSpPr>
        <p:spPr>
          <a:xfrm>
            <a:off x="9528048" y="2341245"/>
            <a:ext cx="2359152" cy="3886200"/>
          </a:xfrm>
          <a:prstGeom prst="rect">
            <a:avLst/>
          </a:prstGeom>
        </p:spPr>
        <p:txBody>
          <a:bodyPr lIns="0"/>
          <a:lstStyle>
            <a:lvl1pPr marL="227013" indent="-171450" fontAlgn="base">
              <a:spcBef>
                <a:spcPct val="0"/>
              </a:spcBef>
              <a:spcAft>
                <a:spcPts val="600"/>
              </a:spcAft>
              <a:buClr>
                <a:schemeClr val="accent2"/>
              </a:buClr>
              <a:buFont typeface="Arial" panose="020B0604020202020204" pitchFamily="34" charset="0"/>
              <a:buChar char="•"/>
              <a:defRPr kumimoji="1" lang="en-GB" sz="1200" b="0" i="0" u="none" strike="noStrike" kern="1200" cap="none" spc="0" normalizeH="0" baseline="0" noProof="0" smtClean="0">
                <a:ln>
                  <a:noFill/>
                </a:ln>
                <a:solidFill>
                  <a:srgbClr val="404040"/>
                </a:solidFill>
                <a:effectLst/>
                <a:uLnTx/>
                <a:uFillTx/>
              </a:defRPr>
            </a:lvl1pPr>
            <a:lvl2pPr marL="609556" indent="0">
              <a:buNone/>
              <a:defRPr sz="1050"/>
            </a:lvl2pPr>
            <a:lvl3pPr marL="1219109" indent="0">
              <a:buNone/>
              <a:defRPr sz="1050"/>
            </a:lvl3pPr>
            <a:lvl4pPr marL="1828662" indent="0">
              <a:buNone/>
              <a:defRPr sz="1050"/>
            </a:lvl4pPr>
            <a:lvl5pPr marL="2438216" indent="0">
              <a:buNone/>
              <a:defRPr sz="1050"/>
            </a:lvl5pPr>
          </a:lstStyle>
          <a:p>
            <a:pPr marL="227013" lvl="0" indent="-171450" fontAlgn="base">
              <a:spcBef>
                <a:spcPct val="0"/>
              </a:spcBef>
              <a:spcAft>
                <a:spcPts val="600"/>
              </a:spcAft>
              <a:buClr>
                <a:schemeClr val="accent2"/>
              </a:buClr>
              <a:buFont typeface="Arial" panose="020B0604020202020204" pitchFamily="34" charset="0"/>
              <a:buChar char="•"/>
            </a:pPr>
            <a:r>
              <a:rPr lang="en-US" sz="1050" dirty="0">
                <a:solidFill>
                  <a:srgbClr val="444444"/>
                </a:solidFill>
                <a:ea typeface="Museo Sans For Dell" pitchFamily="2" charset="0"/>
              </a:rPr>
              <a:t>Bullets</a:t>
            </a:r>
            <a:endParaRPr kumimoji="1" lang="en-US" sz="1050" dirty="0">
              <a:solidFill>
                <a:srgbClr val="444444"/>
              </a:solidFill>
              <a:ea typeface="Museo Sans For Dell" pitchFamily="2" charset="0"/>
            </a:endParaRPr>
          </a:p>
        </p:txBody>
      </p:sp>
      <p:sp>
        <p:nvSpPr>
          <p:cNvPr id="17" name="Text Placeholder 17">
            <a:extLst>
              <a:ext uri="{FF2B5EF4-FFF2-40B4-BE49-F238E27FC236}">
                <a16:creationId xmlns:a16="http://schemas.microsoft.com/office/drawing/2014/main" id="{9A897374-B66C-40CB-93D1-274A35D36F48}"/>
              </a:ext>
            </a:extLst>
          </p:cNvPr>
          <p:cNvSpPr>
            <a:spLocks noGrp="1"/>
          </p:cNvSpPr>
          <p:nvPr>
            <p:ph type="body" sz="quarter" idx="17" hasCustomPrompt="1"/>
          </p:nvPr>
        </p:nvSpPr>
        <p:spPr>
          <a:xfrm>
            <a:off x="4419600" y="4876800"/>
            <a:ext cx="7467600" cy="1060839"/>
          </a:xfrm>
          <a:prstGeom prst="rect">
            <a:avLst/>
          </a:prstGeom>
          <a:solidFill>
            <a:schemeClr val="accent4"/>
          </a:solidFill>
        </p:spPr>
        <p:txBody>
          <a:bodyPr anchor="ctr"/>
          <a:lstStyle>
            <a:lvl1pPr marL="0" indent="0" algn="ctr">
              <a:buNone/>
              <a:defRPr sz="1800" b="0">
                <a:solidFill>
                  <a:schemeClr val="bg1"/>
                </a:solidFill>
              </a:defRPr>
            </a:lvl1pPr>
          </a:lstStyle>
          <a:p>
            <a:pPr lvl="0"/>
            <a:r>
              <a:rPr lang="en-US" dirty="0"/>
              <a:t>-- Remove Before Presenting -- For the Development of “Success Stories” Only (unnamed or anonymous case studies)</a:t>
            </a:r>
          </a:p>
        </p:txBody>
      </p:sp>
    </p:spTree>
    <p:extLst>
      <p:ext uri="{BB962C8B-B14F-4D97-AF65-F5344CB8AC3E}">
        <p14:creationId xmlns:p14="http://schemas.microsoft.com/office/powerpoint/2010/main" val="2934293788"/>
      </p:ext>
    </p:extLst>
  </p:cSld>
  <p:clrMapOvr>
    <a:masterClrMapping/>
  </p:clrMapOvr>
  <p:extLst>
    <p:ext uri="{DCECCB84-F9BA-43D5-87BE-67443E8EF086}">
      <p15:sldGuideLst xmlns:p15="http://schemas.microsoft.com/office/powerpoint/2012/main">
        <p15:guide id="1" pos="3840">
          <p15:clr>
            <a:srgbClr val="FBAE40"/>
          </p15:clr>
        </p15:guide>
        <p15:guide id="2" pos="7488">
          <p15:clr>
            <a:srgbClr val="FBAE40"/>
          </p15:clr>
        </p15:guide>
        <p15:guide id="3"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uman Agenda Slide - BH-H">
    <p:bg>
      <p:bgPr>
        <a:solidFill>
          <a:schemeClr val="accent2"/>
        </a:solidFill>
        <a:effectLst/>
      </p:bgPr>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17" name="Content Placeholder 2">
            <a:extLst>
              <a:ext uri="{FF2B5EF4-FFF2-40B4-BE49-F238E27FC236}">
                <a16:creationId xmlns:a16="http://schemas.microsoft.com/office/drawing/2014/main" id="{A97DDC82-36D5-4738-989D-30338EA824B8}"/>
              </a:ext>
            </a:extLst>
          </p:cNvPr>
          <p:cNvSpPr>
            <a:spLocks noGrp="1"/>
          </p:cNvSpPr>
          <p:nvPr>
            <p:ph idx="1"/>
          </p:nvPr>
        </p:nvSpPr>
        <p:spPr>
          <a:xfrm>
            <a:off x="3352800" y="1371600"/>
            <a:ext cx="8153400" cy="4800600"/>
          </a:xfrm>
          <a:prstGeom prst="rect">
            <a:avLst/>
          </a:prstGeom>
        </p:spPr>
        <p:txBody>
          <a:bodyPr/>
          <a:lstStyle>
            <a:lvl1pPr marL="457200" indent="-457200" algn="l" defTabSz="914400" rtl="0" eaLnBrk="1" latinLnBrk="0" hangingPunct="1">
              <a:lnSpc>
                <a:spcPct val="100000"/>
              </a:lnSpc>
              <a:buClr>
                <a:schemeClr val="bg1"/>
              </a:buClr>
              <a:buSzPct val="100000"/>
              <a:buFont typeface="+mj-lt"/>
              <a:buAutoNum type="arabicPeriod"/>
              <a:defRPr lang="en-US" sz="2000" kern="1200" dirty="0" smtClean="0">
                <a:solidFill>
                  <a:schemeClr val="bg1"/>
                </a:solidFill>
                <a:latin typeface="+mn-lt"/>
                <a:ea typeface="+mn-ea"/>
                <a:cs typeface="+mn-cs"/>
              </a:defRPr>
            </a:lvl1pPr>
            <a:lvl2pPr marL="910099" indent="-300543" algn="l" defTabSz="914400" rtl="0" eaLnBrk="1" latinLnBrk="0" hangingPunct="1">
              <a:lnSpc>
                <a:spcPct val="100000"/>
              </a:lnSpc>
              <a:buClr>
                <a:schemeClr val="bg1"/>
              </a:buClr>
              <a:buSzPct val="100000"/>
              <a:buFont typeface="Arial" panose="020B0604020202020204" pitchFamily="34" charset="0"/>
              <a:buChar char="»"/>
              <a:defRPr lang="en-US" sz="2000" kern="1200" dirty="0" smtClean="0">
                <a:solidFill>
                  <a:schemeClr val="bg1"/>
                </a:solidFill>
                <a:latin typeface="+mn-lt"/>
                <a:ea typeface="+mn-ea"/>
                <a:cs typeface="+mn-cs"/>
              </a:defRPr>
            </a:lvl2pPr>
            <a:lvl3pPr algn="l" defTabSz="914400" rtl="0" eaLnBrk="1" latinLnBrk="0" hangingPunct="1">
              <a:lnSpc>
                <a:spcPct val="100000"/>
              </a:lnSpc>
              <a:buClr>
                <a:schemeClr val="bg1"/>
              </a:buClr>
              <a:buSzPct val="100000"/>
              <a:defRPr lang="en-US" sz="2000" kern="1200" dirty="0" smtClean="0">
                <a:solidFill>
                  <a:schemeClr val="bg1"/>
                </a:solidFill>
                <a:latin typeface="+mn-lt"/>
                <a:ea typeface="+mn-ea"/>
                <a:cs typeface="+mn-cs"/>
              </a:defRPr>
            </a:lvl3pPr>
            <a:lvl4pPr marL="2059363" indent="-230701" algn="l" defTabSz="914400" rtl="0" eaLnBrk="1" latinLnBrk="0" hangingPunct="1">
              <a:lnSpc>
                <a:spcPct val="100000"/>
              </a:lnSpc>
              <a:buClr>
                <a:schemeClr val="bg1"/>
              </a:buClr>
              <a:buSzPct val="100000"/>
              <a:buFont typeface="Arial" panose="020B0604020202020204" pitchFamily="34" charset="0"/>
              <a:buChar char="»"/>
              <a:defRPr kumimoji="1" lang="en-US" sz="2000" kern="1200" dirty="0" smtClean="0">
                <a:solidFill>
                  <a:schemeClr val="bg1"/>
                </a:solidFill>
                <a:latin typeface="+mn-lt"/>
                <a:ea typeface="+mn-ea"/>
                <a:cs typeface="+mn-cs"/>
              </a:defRPr>
            </a:lvl4pPr>
            <a:lvl5pPr marL="2666800" indent="-228584" algn="l" defTabSz="914400" rtl="0" eaLnBrk="1" latinLnBrk="0" hangingPunct="1">
              <a:lnSpc>
                <a:spcPct val="100000"/>
              </a:lnSpc>
              <a:buClr>
                <a:schemeClr val="bg1"/>
              </a:buClr>
              <a:buSzPct val="100000"/>
              <a:buFont typeface="Arial" panose="020B0604020202020204" pitchFamily="34" charset="0"/>
              <a:buChar char="•"/>
              <a:defRPr sz="2000" kern="1200" dirty="0">
                <a:solidFill>
                  <a:schemeClr val="bg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Footer Placeholder 1">
            <a:extLst>
              <a:ext uri="{FF2B5EF4-FFF2-40B4-BE49-F238E27FC236}">
                <a16:creationId xmlns:a16="http://schemas.microsoft.com/office/drawing/2014/main" id="{D12832EA-CDD3-468B-986D-C2A74387AB5D}"/>
              </a:ext>
            </a:extLst>
          </p:cNvPr>
          <p:cNvSpPr>
            <a:spLocks noGrp="1"/>
          </p:cNvSpPr>
          <p:nvPr>
            <p:ph type="ftr" sz="quarter" idx="10"/>
          </p:nvPr>
        </p:nvSpPr>
        <p:spPr>
          <a:xfrm>
            <a:off x="1752600" y="6556248"/>
            <a:ext cx="301752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094DD751-D7CE-4A02-94D3-1F2D41366F01}"/>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10" name="Title 3">
            <a:extLst>
              <a:ext uri="{FF2B5EF4-FFF2-40B4-BE49-F238E27FC236}">
                <a16:creationId xmlns:a16="http://schemas.microsoft.com/office/drawing/2014/main" id="{1084B5D6-E13F-49DD-9723-965CD01789C5}"/>
              </a:ext>
            </a:extLst>
          </p:cNvPr>
          <p:cNvSpPr>
            <a:spLocks noGrp="1"/>
          </p:cNvSpPr>
          <p:nvPr>
            <p:ph type="title" hasCustomPrompt="1"/>
          </p:nvPr>
        </p:nvSpPr>
        <p:spPr>
          <a:xfrm>
            <a:off x="304800" y="381000"/>
            <a:ext cx="11582400" cy="811284"/>
          </a:xfrm>
          <a:prstGeom prst="rect">
            <a:avLst/>
          </a:prstGeom>
        </p:spPr>
        <p:txBody>
          <a:bodyPr lIns="0" tIns="0" rIns="0" bIns="0" anchor="t" anchorCtr="0">
            <a:noAutofit/>
          </a:bodyPr>
          <a:lstStyle>
            <a:lvl1pPr marL="0" indent="0">
              <a:defRPr lang="en-US" dirty="0">
                <a:solidFill>
                  <a:schemeClr val="bg1"/>
                </a:solidFill>
              </a:defRPr>
            </a:lvl1pPr>
          </a:lstStyle>
          <a:p>
            <a:r>
              <a:rPr lang="en-US" dirty="0"/>
              <a:t>[Title]</a:t>
            </a:r>
          </a:p>
        </p:txBody>
      </p:sp>
      <p:sp>
        <p:nvSpPr>
          <p:cNvPr id="8" name="Freeform 5">
            <a:extLst>
              <a:ext uri="{FF2B5EF4-FFF2-40B4-BE49-F238E27FC236}">
                <a16:creationId xmlns:a16="http://schemas.microsoft.com/office/drawing/2014/main" id="{FC4CCBF6-B1C3-46CC-A9D2-020E4383864E}"/>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78554598"/>
      </p:ext>
    </p:extLst>
  </p:cSld>
  <p:clrMapOvr>
    <a:masterClrMapping/>
  </p:clrMapOvr>
  <p:extLst>
    <p:ext uri="{DCECCB84-F9BA-43D5-87BE-67443E8EF086}">
      <p15:sldGuideLst xmlns:p15="http://schemas.microsoft.com/office/powerpoint/2012/main">
        <p15:guide id="1" pos="3840" userDrawn="1">
          <p15:clr>
            <a:srgbClr val="FBAE40"/>
          </p15:clr>
        </p15:guide>
        <p15:guide id="2" pos="192" userDrawn="1">
          <p15:clr>
            <a:srgbClr val="FBAE40"/>
          </p15:clr>
        </p15:guide>
        <p15:guide id="3" pos="7488"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I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2023 NTT DATA, Inc. All rights reserved.</a:t>
            </a:r>
          </a:p>
        </p:txBody>
      </p:sp>
      <p:grpSp>
        <p:nvGrpSpPr>
          <p:cNvPr id="5" name="Group 4">
            <a:extLst>
              <a:ext uri="{FF2B5EF4-FFF2-40B4-BE49-F238E27FC236}">
                <a16:creationId xmlns:a16="http://schemas.microsoft.com/office/drawing/2014/main" id="{3B77727F-6303-4D84-A7F7-DDCF08B2190A}"/>
              </a:ext>
            </a:extLst>
          </p:cNvPr>
          <p:cNvGrpSpPr/>
          <p:nvPr userDrawn="1"/>
        </p:nvGrpSpPr>
        <p:grpSpPr>
          <a:xfrm>
            <a:off x="4261573" y="2829464"/>
            <a:ext cx="3686134" cy="1216322"/>
            <a:chOff x="9448800" y="420688"/>
            <a:chExt cx="2362201" cy="779463"/>
          </a:xfrm>
        </p:grpSpPr>
        <p:sp>
          <p:nvSpPr>
            <p:cNvPr id="7" name="Freeform 5">
              <a:extLst>
                <a:ext uri="{FF2B5EF4-FFF2-40B4-BE49-F238E27FC236}">
                  <a16:creationId xmlns:a16="http://schemas.microsoft.com/office/drawing/2014/main" id="{6733B983-86BF-4752-A889-9E202C3AAFDC}"/>
                </a:ext>
              </a:extLst>
            </p:cNvPr>
            <p:cNvSpPr>
              <a:spLocks/>
            </p:cNvSpPr>
            <p:nvPr/>
          </p:nvSpPr>
          <p:spPr bwMode="auto">
            <a:xfrm>
              <a:off x="10166350" y="862013"/>
              <a:ext cx="254000" cy="338138"/>
            </a:xfrm>
            <a:custGeom>
              <a:avLst/>
              <a:gdLst>
                <a:gd name="T0" fmla="*/ 35 w 278"/>
                <a:gd name="T1" fmla="*/ 245 h 368"/>
                <a:gd name="T2" fmla="*/ 43 w 278"/>
                <a:gd name="T3" fmla="*/ 290 h 368"/>
                <a:gd name="T4" fmla="*/ 68 w 278"/>
                <a:gd name="T5" fmla="*/ 319 h 368"/>
                <a:gd name="T6" fmla="*/ 105 w 278"/>
                <a:gd name="T7" fmla="*/ 335 h 368"/>
                <a:gd name="T8" fmla="*/ 150 w 278"/>
                <a:gd name="T9" fmla="*/ 340 h 368"/>
                <a:gd name="T10" fmla="*/ 181 w 278"/>
                <a:gd name="T11" fmla="*/ 336 h 368"/>
                <a:gd name="T12" fmla="*/ 211 w 278"/>
                <a:gd name="T13" fmla="*/ 323 h 368"/>
                <a:gd name="T14" fmla="*/ 235 w 278"/>
                <a:gd name="T15" fmla="*/ 301 h 368"/>
                <a:gd name="T16" fmla="*/ 244 w 278"/>
                <a:gd name="T17" fmla="*/ 268 h 368"/>
                <a:gd name="T18" fmla="*/ 237 w 278"/>
                <a:gd name="T19" fmla="*/ 242 h 368"/>
                <a:gd name="T20" fmla="*/ 220 w 278"/>
                <a:gd name="T21" fmla="*/ 224 h 368"/>
                <a:gd name="T22" fmla="*/ 196 w 278"/>
                <a:gd name="T23" fmla="*/ 212 h 368"/>
                <a:gd name="T24" fmla="*/ 171 w 278"/>
                <a:gd name="T25" fmla="*/ 204 h 368"/>
                <a:gd name="T26" fmla="*/ 92 w 278"/>
                <a:gd name="T27" fmla="*/ 185 h 368"/>
                <a:gd name="T28" fmla="*/ 62 w 278"/>
                <a:gd name="T29" fmla="*/ 175 h 368"/>
                <a:gd name="T30" fmla="*/ 37 w 278"/>
                <a:gd name="T31" fmla="*/ 159 h 368"/>
                <a:gd name="T32" fmla="*/ 19 w 278"/>
                <a:gd name="T33" fmla="*/ 135 h 368"/>
                <a:gd name="T34" fmla="*/ 13 w 278"/>
                <a:gd name="T35" fmla="*/ 99 h 368"/>
                <a:gd name="T36" fmla="*/ 18 w 278"/>
                <a:gd name="T37" fmla="*/ 69 h 368"/>
                <a:gd name="T38" fmla="*/ 36 w 278"/>
                <a:gd name="T39" fmla="*/ 37 h 368"/>
                <a:gd name="T40" fmla="*/ 74 w 278"/>
                <a:gd name="T41" fmla="*/ 11 h 368"/>
                <a:gd name="T42" fmla="*/ 135 w 278"/>
                <a:gd name="T43" fmla="*/ 0 h 368"/>
                <a:gd name="T44" fmla="*/ 185 w 278"/>
                <a:gd name="T45" fmla="*/ 7 h 368"/>
                <a:gd name="T46" fmla="*/ 226 w 278"/>
                <a:gd name="T47" fmla="*/ 28 h 368"/>
                <a:gd name="T48" fmla="*/ 255 w 278"/>
                <a:gd name="T49" fmla="*/ 62 h 368"/>
                <a:gd name="T50" fmla="*/ 265 w 278"/>
                <a:gd name="T51" fmla="*/ 110 h 368"/>
                <a:gd name="T52" fmla="*/ 232 w 278"/>
                <a:gd name="T53" fmla="*/ 110 h 368"/>
                <a:gd name="T54" fmla="*/ 223 w 278"/>
                <a:gd name="T55" fmla="*/ 74 h 368"/>
                <a:gd name="T56" fmla="*/ 201 w 278"/>
                <a:gd name="T57" fmla="*/ 49 h 368"/>
                <a:gd name="T58" fmla="*/ 171 w 278"/>
                <a:gd name="T59" fmla="*/ 34 h 368"/>
                <a:gd name="T60" fmla="*/ 135 w 278"/>
                <a:gd name="T61" fmla="*/ 29 h 368"/>
                <a:gd name="T62" fmla="*/ 102 w 278"/>
                <a:gd name="T63" fmla="*/ 32 h 368"/>
                <a:gd name="T64" fmla="*/ 73 w 278"/>
                <a:gd name="T65" fmla="*/ 44 h 368"/>
                <a:gd name="T66" fmla="*/ 54 w 278"/>
                <a:gd name="T67" fmla="*/ 66 h 368"/>
                <a:gd name="T68" fmla="*/ 46 w 278"/>
                <a:gd name="T69" fmla="*/ 99 h 368"/>
                <a:gd name="T70" fmla="*/ 51 w 278"/>
                <a:gd name="T71" fmla="*/ 121 h 368"/>
                <a:gd name="T72" fmla="*/ 62 w 278"/>
                <a:gd name="T73" fmla="*/ 136 h 368"/>
                <a:gd name="T74" fmla="*/ 79 w 278"/>
                <a:gd name="T75" fmla="*/ 146 h 368"/>
                <a:gd name="T76" fmla="*/ 100 w 278"/>
                <a:gd name="T77" fmla="*/ 153 h 368"/>
                <a:gd name="T78" fmla="*/ 186 w 278"/>
                <a:gd name="T79" fmla="*/ 174 h 368"/>
                <a:gd name="T80" fmla="*/ 221 w 278"/>
                <a:gd name="T81" fmla="*/ 186 h 368"/>
                <a:gd name="T82" fmla="*/ 251 w 278"/>
                <a:gd name="T83" fmla="*/ 204 h 368"/>
                <a:gd name="T84" fmla="*/ 270 w 278"/>
                <a:gd name="T85" fmla="*/ 230 h 368"/>
                <a:gd name="T86" fmla="*/ 278 w 278"/>
                <a:gd name="T87" fmla="*/ 267 h 368"/>
                <a:gd name="T88" fmla="*/ 276 w 278"/>
                <a:gd name="T89" fmla="*/ 283 h 368"/>
                <a:gd name="T90" fmla="*/ 270 w 278"/>
                <a:gd name="T91" fmla="*/ 304 h 368"/>
                <a:gd name="T92" fmla="*/ 257 w 278"/>
                <a:gd name="T93" fmla="*/ 327 h 368"/>
                <a:gd name="T94" fmla="*/ 233 w 278"/>
                <a:gd name="T95" fmla="*/ 348 h 368"/>
                <a:gd name="T96" fmla="*/ 196 w 278"/>
                <a:gd name="T97" fmla="*/ 363 h 368"/>
                <a:gd name="T98" fmla="*/ 142 w 278"/>
                <a:gd name="T99" fmla="*/ 368 h 368"/>
                <a:gd name="T100" fmla="*/ 85 w 278"/>
                <a:gd name="T101" fmla="*/ 361 h 368"/>
                <a:gd name="T102" fmla="*/ 39 w 278"/>
                <a:gd name="T103" fmla="*/ 339 h 368"/>
                <a:gd name="T104" fmla="*/ 10 w 278"/>
                <a:gd name="T105" fmla="*/ 300 h 368"/>
                <a:gd name="T106" fmla="*/ 1 w 278"/>
                <a:gd name="T107" fmla="*/ 245 h 368"/>
                <a:gd name="T108" fmla="*/ 35 w 278"/>
                <a:gd name="T109" fmla="*/ 24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 h="368">
                  <a:moveTo>
                    <a:pt x="35" y="245"/>
                  </a:moveTo>
                  <a:cubicBezTo>
                    <a:pt x="35" y="263"/>
                    <a:pt x="37" y="278"/>
                    <a:pt x="43" y="290"/>
                  </a:cubicBezTo>
                  <a:cubicBezTo>
                    <a:pt x="49" y="302"/>
                    <a:pt x="58" y="312"/>
                    <a:pt x="68" y="319"/>
                  </a:cubicBezTo>
                  <a:cubicBezTo>
                    <a:pt x="78" y="327"/>
                    <a:pt x="91" y="332"/>
                    <a:pt x="105" y="335"/>
                  </a:cubicBezTo>
                  <a:cubicBezTo>
                    <a:pt x="119" y="338"/>
                    <a:pt x="134" y="340"/>
                    <a:pt x="150" y="340"/>
                  </a:cubicBezTo>
                  <a:cubicBezTo>
                    <a:pt x="160" y="340"/>
                    <a:pt x="170" y="338"/>
                    <a:pt x="181" y="336"/>
                  </a:cubicBezTo>
                  <a:cubicBezTo>
                    <a:pt x="191" y="333"/>
                    <a:pt x="202" y="329"/>
                    <a:pt x="211" y="323"/>
                  </a:cubicBezTo>
                  <a:cubicBezTo>
                    <a:pt x="220" y="317"/>
                    <a:pt x="228" y="310"/>
                    <a:pt x="235" y="301"/>
                  </a:cubicBezTo>
                  <a:cubicBezTo>
                    <a:pt x="241" y="292"/>
                    <a:pt x="244" y="281"/>
                    <a:pt x="244" y="268"/>
                  </a:cubicBezTo>
                  <a:cubicBezTo>
                    <a:pt x="244" y="258"/>
                    <a:pt x="242" y="249"/>
                    <a:pt x="237" y="242"/>
                  </a:cubicBezTo>
                  <a:cubicBezTo>
                    <a:pt x="233" y="235"/>
                    <a:pt x="227" y="229"/>
                    <a:pt x="220" y="224"/>
                  </a:cubicBezTo>
                  <a:cubicBezTo>
                    <a:pt x="213" y="219"/>
                    <a:pt x="205" y="215"/>
                    <a:pt x="196" y="212"/>
                  </a:cubicBezTo>
                  <a:cubicBezTo>
                    <a:pt x="188" y="209"/>
                    <a:pt x="179" y="206"/>
                    <a:pt x="171" y="204"/>
                  </a:cubicBezTo>
                  <a:cubicBezTo>
                    <a:pt x="92" y="185"/>
                    <a:pt x="92" y="185"/>
                    <a:pt x="92" y="185"/>
                  </a:cubicBezTo>
                  <a:cubicBezTo>
                    <a:pt x="82" y="182"/>
                    <a:pt x="72" y="179"/>
                    <a:pt x="62" y="175"/>
                  </a:cubicBezTo>
                  <a:cubicBezTo>
                    <a:pt x="53" y="171"/>
                    <a:pt x="44" y="166"/>
                    <a:pt x="37" y="159"/>
                  </a:cubicBezTo>
                  <a:cubicBezTo>
                    <a:pt x="30" y="152"/>
                    <a:pt x="24" y="144"/>
                    <a:pt x="19" y="135"/>
                  </a:cubicBezTo>
                  <a:cubicBezTo>
                    <a:pt x="15" y="125"/>
                    <a:pt x="13" y="113"/>
                    <a:pt x="13" y="99"/>
                  </a:cubicBezTo>
                  <a:cubicBezTo>
                    <a:pt x="13" y="91"/>
                    <a:pt x="14" y="81"/>
                    <a:pt x="18" y="69"/>
                  </a:cubicBezTo>
                  <a:cubicBezTo>
                    <a:pt x="21" y="58"/>
                    <a:pt x="27" y="47"/>
                    <a:pt x="36" y="37"/>
                  </a:cubicBezTo>
                  <a:cubicBezTo>
                    <a:pt x="45" y="26"/>
                    <a:pt x="58" y="18"/>
                    <a:pt x="74" y="11"/>
                  </a:cubicBezTo>
                  <a:cubicBezTo>
                    <a:pt x="89" y="3"/>
                    <a:pt x="110" y="0"/>
                    <a:pt x="135" y="0"/>
                  </a:cubicBezTo>
                  <a:cubicBezTo>
                    <a:pt x="152" y="0"/>
                    <a:pt x="169" y="2"/>
                    <a:pt x="185" y="7"/>
                  </a:cubicBezTo>
                  <a:cubicBezTo>
                    <a:pt x="200" y="12"/>
                    <a:pt x="214" y="18"/>
                    <a:pt x="226" y="28"/>
                  </a:cubicBezTo>
                  <a:cubicBezTo>
                    <a:pt x="238" y="37"/>
                    <a:pt x="248" y="48"/>
                    <a:pt x="255" y="62"/>
                  </a:cubicBezTo>
                  <a:cubicBezTo>
                    <a:pt x="262" y="76"/>
                    <a:pt x="265" y="92"/>
                    <a:pt x="265" y="110"/>
                  </a:cubicBezTo>
                  <a:cubicBezTo>
                    <a:pt x="232" y="110"/>
                    <a:pt x="232" y="110"/>
                    <a:pt x="232" y="110"/>
                  </a:cubicBezTo>
                  <a:cubicBezTo>
                    <a:pt x="231" y="96"/>
                    <a:pt x="228" y="85"/>
                    <a:pt x="223" y="74"/>
                  </a:cubicBezTo>
                  <a:cubicBezTo>
                    <a:pt x="217" y="64"/>
                    <a:pt x="210" y="56"/>
                    <a:pt x="201" y="49"/>
                  </a:cubicBezTo>
                  <a:cubicBezTo>
                    <a:pt x="192" y="42"/>
                    <a:pt x="182" y="37"/>
                    <a:pt x="171" y="34"/>
                  </a:cubicBezTo>
                  <a:cubicBezTo>
                    <a:pt x="160" y="30"/>
                    <a:pt x="148" y="29"/>
                    <a:pt x="135" y="29"/>
                  </a:cubicBezTo>
                  <a:cubicBezTo>
                    <a:pt x="123" y="29"/>
                    <a:pt x="112" y="30"/>
                    <a:pt x="102" y="32"/>
                  </a:cubicBezTo>
                  <a:cubicBezTo>
                    <a:pt x="91" y="35"/>
                    <a:pt x="81" y="39"/>
                    <a:pt x="73" y="44"/>
                  </a:cubicBezTo>
                  <a:cubicBezTo>
                    <a:pt x="65" y="50"/>
                    <a:pt x="59" y="57"/>
                    <a:pt x="54" y="66"/>
                  </a:cubicBezTo>
                  <a:cubicBezTo>
                    <a:pt x="49" y="75"/>
                    <a:pt x="46" y="86"/>
                    <a:pt x="46" y="99"/>
                  </a:cubicBezTo>
                  <a:cubicBezTo>
                    <a:pt x="46" y="107"/>
                    <a:pt x="48" y="114"/>
                    <a:pt x="51" y="121"/>
                  </a:cubicBezTo>
                  <a:cubicBezTo>
                    <a:pt x="53" y="127"/>
                    <a:pt x="57" y="132"/>
                    <a:pt x="62" y="136"/>
                  </a:cubicBezTo>
                  <a:cubicBezTo>
                    <a:pt x="67" y="140"/>
                    <a:pt x="73" y="143"/>
                    <a:pt x="79" y="146"/>
                  </a:cubicBezTo>
                  <a:cubicBezTo>
                    <a:pt x="86" y="149"/>
                    <a:pt x="93" y="151"/>
                    <a:pt x="100" y="153"/>
                  </a:cubicBezTo>
                  <a:cubicBezTo>
                    <a:pt x="186" y="174"/>
                    <a:pt x="186" y="174"/>
                    <a:pt x="186" y="174"/>
                  </a:cubicBezTo>
                  <a:cubicBezTo>
                    <a:pt x="199" y="178"/>
                    <a:pt x="210" y="182"/>
                    <a:pt x="221" y="186"/>
                  </a:cubicBezTo>
                  <a:cubicBezTo>
                    <a:pt x="232" y="191"/>
                    <a:pt x="242" y="197"/>
                    <a:pt x="251" y="204"/>
                  </a:cubicBezTo>
                  <a:cubicBezTo>
                    <a:pt x="259" y="211"/>
                    <a:pt x="266" y="220"/>
                    <a:pt x="270" y="230"/>
                  </a:cubicBezTo>
                  <a:cubicBezTo>
                    <a:pt x="275" y="240"/>
                    <a:pt x="278" y="253"/>
                    <a:pt x="278" y="267"/>
                  </a:cubicBezTo>
                  <a:cubicBezTo>
                    <a:pt x="278" y="271"/>
                    <a:pt x="277" y="277"/>
                    <a:pt x="276" y="283"/>
                  </a:cubicBezTo>
                  <a:cubicBezTo>
                    <a:pt x="276" y="290"/>
                    <a:pt x="274" y="297"/>
                    <a:pt x="270" y="304"/>
                  </a:cubicBezTo>
                  <a:cubicBezTo>
                    <a:pt x="267" y="312"/>
                    <a:pt x="263" y="319"/>
                    <a:pt x="257" y="327"/>
                  </a:cubicBezTo>
                  <a:cubicBezTo>
                    <a:pt x="251" y="334"/>
                    <a:pt x="243" y="341"/>
                    <a:pt x="233" y="348"/>
                  </a:cubicBezTo>
                  <a:cubicBezTo>
                    <a:pt x="223" y="354"/>
                    <a:pt x="211" y="359"/>
                    <a:pt x="196" y="363"/>
                  </a:cubicBezTo>
                  <a:cubicBezTo>
                    <a:pt x="181" y="366"/>
                    <a:pt x="163" y="368"/>
                    <a:pt x="142" y="368"/>
                  </a:cubicBezTo>
                  <a:cubicBezTo>
                    <a:pt x="122" y="368"/>
                    <a:pt x="102" y="366"/>
                    <a:pt x="85" y="361"/>
                  </a:cubicBezTo>
                  <a:cubicBezTo>
                    <a:pt x="67" y="356"/>
                    <a:pt x="51" y="349"/>
                    <a:pt x="39" y="339"/>
                  </a:cubicBezTo>
                  <a:cubicBezTo>
                    <a:pt x="26" y="329"/>
                    <a:pt x="17" y="316"/>
                    <a:pt x="10" y="300"/>
                  </a:cubicBezTo>
                  <a:cubicBezTo>
                    <a:pt x="3" y="285"/>
                    <a:pt x="0" y="266"/>
                    <a:pt x="1" y="245"/>
                  </a:cubicBezTo>
                  <a:lnTo>
                    <a:pt x="35" y="24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8" name="Freeform 6">
              <a:extLst>
                <a:ext uri="{FF2B5EF4-FFF2-40B4-BE49-F238E27FC236}">
                  <a16:creationId xmlns:a16="http://schemas.microsoft.com/office/drawing/2014/main" id="{DC251DB1-02C0-45BA-B3A1-0806863C22DB}"/>
                </a:ext>
              </a:extLst>
            </p:cNvPr>
            <p:cNvSpPr>
              <a:spLocks noEditPoints="1"/>
            </p:cNvSpPr>
            <p:nvPr/>
          </p:nvSpPr>
          <p:spPr bwMode="auto">
            <a:xfrm>
              <a:off x="10452100" y="952501"/>
              <a:ext cx="209550" cy="247650"/>
            </a:xfrm>
            <a:custGeom>
              <a:avLst/>
              <a:gdLst>
                <a:gd name="T0" fmla="*/ 31 w 229"/>
                <a:gd name="T1" fmla="*/ 144 h 270"/>
                <a:gd name="T2" fmla="*/ 36 w 229"/>
                <a:gd name="T3" fmla="*/ 179 h 270"/>
                <a:gd name="T4" fmla="*/ 51 w 229"/>
                <a:gd name="T5" fmla="*/ 211 h 270"/>
                <a:gd name="T6" fmla="*/ 77 w 229"/>
                <a:gd name="T7" fmla="*/ 235 h 270"/>
                <a:gd name="T8" fmla="*/ 116 w 229"/>
                <a:gd name="T9" fmla="*/ 244 h 270"/>
                <a:gd name="T10" fmla="*/ 169 w 229"/>
                <a:gd name="T11" fmla="*/ 226 h 270"/>
                <a:gd name="T12" fmla="*/ 196 w 229"/>
                <a:gd name="T13" fmla="*/ 179 h 270"/>
                <a:gd name="T14" fmla="*/ 227 w 229"/>
                <a:gd name="T15" fmla="*/ 179 h 270"/>
                <a:gd name="T16" fmla="*/ 191 w 229"/>
                <a:gd name="T17" fmla="*/ 246 h 270"/>
                <a:gd name="T18" fmla="*/ 116 w 229"/>
                <a:gd name="T19" fmla="*/ 270 h 270"/>
                <a:gd name="T20" fmla="*/ 63 w 229"/>
                <a:gd name="T21" fmla="*/ 259 h 270"/>
                <a:gd name="T22" fmla="*/ 28 w 229"/>
                <a:gd name="T23" fmla="*/ 230 h 270"/>
                <a:gd name="T24" fmla="*/ 7 w 229"/>
                <a:gd name="T25" fmla="*/ 187 h 270"/>
                <a:gd name="T26" fmla="*/ 0 w 229"/>
                <a:gd name="T27" fmla="*/ 135 h 270"/>
                <a:gd name="T28" fmla="*/ 7 w 229"/>
                <a:gd name="T29" fmla="*/ 86 h 270"/>
                <a:gd name="T30" fmla="*/ 28 w 229"/>
                <a:gd name="T31" fmla="*/ 42 h 270"/>
                <a:gd name="T32" fmla="*/ 63 w 229"/>
                <a:gd name="T33" fmla="*/ 12 h 270"/>
                <a:gd name="T34" fmla="*/ 116 w 229"/>
                <a:gd name="T35" fmla="*/ 0 h 270"/>
                <a:gd name="T36" fmla="*/ 168 w 229"/>
                <a:gd name="T37" fmla="*/ 12 h 270"/>
                <a:gd name="T38" fmla="*/ 204 w 229"/>
                <a:gd name="T39" fmla="*/ 45 h 270"/>
                <a:gd name="T40" fmla="*/ 223 w 229"/>
                <a:gd name="T41" fmla="*/ 91 h 270"/>
                <a:gd name="T42" fmla="*/ 228 w 229"/>
                <a:gd name="T43" fmla="*/ 144 h 270"/>
                <a:gd name="T44" fmla="*/ 31 w 229"/>
                <a:gd name="T45" fmla="*/ 144 h 270"/>
                <a:gd name="T46" fmla="*/ 197 w 229"/>
                <a:gd name="T47" fmla="*/ 117 h 270"/>
                <a:gd name="T48" fmla="*/ 191 w 229"/>
                <a:gd name="T49" fmla="*/ 83 h 270"/>
                <a:gd name="T50" fmla="*/ 175 w 229"/>
                <a:gd name="T51" fmla="*/ 54 h 270"/>
                <a:gd name="T52" fmla="*/ 149 w 229"/>
                <a:gd name="T53" fmla="*/ 34 h 270"/>
                <a:gd name="T54" fmla="*/ 116 w 229"/>
                <a:gd name="T55" fmla="*/ 26 h 270"/>
                <a:gd name="T56" fmla="*/ 82 w 229"/>
                <a:gd name="T57" fmla="*/ 34 h 270"/>
                <a:gd name="T58" fmla="*/ 56 w 229"/>
                <a:gd name="T59" fmla="*/ 54 h 270"/>
                <a:gd name="T60" fmla="*/ 40 w 229"/>
                <a:gd name="T61" fmla="*/ 83 h 270"/>
                <a:gd name="T62" fmla="*/ 31 w 229"/>
                <a:gd name="T63" fmla="*/ 117 h 270"/>
                <a:gd name="T64" fmla="*/ 197 w 229"/>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9" h="270">
                  <a:moveTo>
                    <a:pt x="31" y="144"/>
                  </a:moveTo>
                  <a:cubicBezTo>
                    <a:pt x="31" y="155"/>
                    <a:pt x="33" y="167"/>
                    <a:pt x="36" y="179"/>
                  </a:cubicBezTo>
                  <a:cubicBezTo>
                    <a:pt x="40" y="191"/>
                    <a:pt x="45" y="201"/>
                    <a:pt x="51" y="211"/>
                  </a:cubicBezTo>
                  <a:cubicBezTo>
                    <a:pt x="58" y="221"/>
                    <a:pt x="67" y="228"/>
                    <a:pt x="77" y="235"/>
                  </a:cubicBezTo>
                  <a:cubicBezTo>
                    <a:pt x="88" y="241"/>
                    <a:pt x="101" y="244"/>
                    <a:pt x="116" y="244"/>
                  </a:cubicBezTo>
                  <a:cubicBezTo>
                    <a:pt x="138" y="244"/>
                    <a:pt x="156" y="238"/>
                    <a:pt x="169" y="226"/>
                  </a:cubicBezTo>
                  <a:cubicBezTo>
                    <a:pt x="182" y="214"/>
                    <a:pt x="191" y="198"/>
                    <a:pt x="196" y="179"/>
                  </a:cubicBezTo>
                  <a:cubicBezTo>
                    <a:pt x="227" y="179"/>
                    <a:pt x="227" y="179"/>
                    <a:pt x="227" y="179"/>
                  </a:cubicBezTo>
                  <a:cubicBezTo>
                    <a:pt x="220" y="208"/>
                    <a:pt x="208" y="230"/>
                    <a:pt x="191" y="246"/>
                  </a:cubicBezTo>
                  <a:cubicBezTo>
                    <a:pt x="173" y="262"/>
                    <a:pt x="148" y="270"/>
                    <a:pt x="116" y="270"/>
                  </a:cubicBezTo>
                  <a:cubicBezTo>
                    <a:pt x="95" y="270"/>
                    <a:pt x="78" y="267"/>
                    <a:pt x="63" y="259"/>
                  </a:cubicBezTo>
                  <a:cubicBezTo>
                    <a:pt x="49" y="252"/>
                    <a:pt x="37" y="242"/>
                    <a:pt x="28" y="230"/>
                  </a:cubicBezTo>
                  <a:cubicBezTo>
                    <a:pt x="18" y="218"/>
                    <a:pt x="11" y="203"/>
                    <a:pt x="7" y="187"/>
                  </a:cubicBezTo>
                  <a:cubicBezTo>
                    <a:pt x="3" y="171"/>
                    <a:pt x="0" y="153"/>
                    <a:pt x="0" y="135"/>
                  </a:cubicBezTo>
                  <a:cubicBezTo>
                    <a:pt x="0" y="118"/>
                    <a:pt x="3" y="102"/>
                    <a:pt x="7" y="86"/>
                  </a:cubicBezTo>
                  <a:cubicBezTo>
                    <a:pt x="11" y="69"/>
                    <a:pt x="18" y="55"/>
                    <a:pt x="28" y="42"/>
                  </a:cubicBezTo>
                  <a:cubicBezTo>
                    <a:pt x="37" y="30"/>
                    <a:pt x="49" y="19"/>
                    <a:pt x="63" y="12"/>
                  </a:cubicBezTo>
                  <a:cubicBezTo>
                    <a:pt x="78" y="4"/>
                    <a:pt x="95" y="0"/>
                    <a:pt x="116" y="0"/>
                  </a:cubicBezTo>
                  <a:cubicBezTo>
                    <a:pt x="136" y="0"/>
                    <a:pt x="154" y="4"/>
                    <a:pt x="168" y="12"/>
                  </a:cubicBezTo>
                  <a:cubicBezTo>
                    <a:pt x="183" y="21"/>
                    <a:pt x="194" y="31"/>
                    <a:pt x="204" y="45"/>
                  </a:cubicBezTo>
                  <a:cubicBezTo>
                    <a:pt x="213" y="58"/>
                    <a:pt x="219" y="74"/>
                    <a:pt x="223" y="91"/>
                  </a:cubicBezTo>
                  <a:cubicBezTo>
                    <a:pt x="227" y="108"/>
                    <a:pt x="229" y="126"/>
                    <a:pt x="228" y="144"/>
                  </a:cubicBezTo>
                  <a:lnTo>
                    <a:pt x="31" y="144"/>
                  </a:lnTo>
                  <a:close/>
                  <a:moveTo>
                    <a:pt x="197" y="117"/>
                  </a:moveTo>
                  <a:cubicBezTo>
                    <a:pt x="197" y="105"/>
                    <a:pt x="194" y="94"/>
                    <a:pt x="191" y="83"/>
                  </a:cubicBezTo>
                  <a:cubicBezTo>
                    <a:pt x="187" y="72"/>
                    <a:pt x="182" y="63"/>
                    <a:pt x="175" y="54"/>
                  </a:cubicBezTo>
                  <a:cubicBezTo>
                    <a:pt x="168" y="46"/>
                    <a:pt x="159" y="39"/>
                    <a:pt x="149" y="34"/>
                  </a:cubicBezTo>
                  <a:cubicBezTo>
                    <a:pt x="139" y="29"/>
                    <a:pt x="128" y="26"/>
                    <a:pt x="116" y="26"/>
                  </a:cubicBezTo>
                  <a:cubicBezTo>
                    <a:pt x="103" y="26"/>
                    <a:pt x="91" y="29"/>
                    <a:pt x="82" y="34"/>
                  </a:cubicBezTo>
                  <a:cubicBezTo>
                    <a:pt x="72" y="39"/>
                    <a:pt x="63" y="46"/>
                    <a:pt x="56" y="54"/>
                  </a:cubicBezTo>
                  <a:cubicBezTo>
                    <a:pt x="49" y="63"/>
                    <a:pt x="44" y="72"/>
                    <a:pt x="40" y="83"/>
                  </a:cubicBezTo>
                  <a:cubicBezTo>
                    <a:pt x="36" y="95"/>
                    <a:pt x="33"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9" name="Freeform 7">
              <a:extLst>
                <a:ext uri="{FF2B5EF4-FFF2-40B4-BE49-F238E27FC236}">
                  <a16:creationId xmlns:a16="http://schemas.microsoft.com/office/drawing/2014/main" id="{AE3F7F53-2B38-4DC0-93E5-1895DA6C10C9}"/>
                </a:ext>
              </a:extLst>
            </p:cNvPr>
            <p:cNvSpPr>
              <a:spLocks/>
            </p:cNvSpPr>
            <p:nvPr/>
          </p:nvSpPr>
          <p:spPr bwMode="auto">
            <a:xfrm>
              <a:off x="10698163" y="955676"/>
              <a:ext cx="115888" cy="238125"/>
            </a:xfrm>
            <a:custGeom>
              <a:avLst/>
              <a:gdLst>
                <a:gd name="T0" fmla="*/ 0 w 126"/>
                <a:gd name="T1" fmla="*/ 4 h 260"/>
                <a:gd name="T2" fmla="*/ 29 w 126"/>
                <a:gd name="T3" fmla="*/ 4 h 260"/>
                <a:gd name="T4" fmla="*/ 29 w 126"/>
                <a:gd name="T5" fmla="*/ 64 h 260"/>
                <a:gd name="T6" fmla="*/ 30 w 126"/>
                <a:gd name="T7" fmla="*/ 64 h 260"/>
                <a:gd name="T8" fmla="*/ 67 w 126"/>
                <a:gd name="T9" fmla="*/ 16 h 260"/>
                <a:gd name="T10" fmla="*/ 126 w 126"/>
                <a:gd name="T11" fmla="*/ 1 h 260"/>
                <a:gd name="T12" fmla="*/ 126 w 126"/>
                <a:gd name="T13" fmla="*/ 32 h 260"/>
                <a:gd name="T14" fmla="*/ 88 w 126"/>
                <a:gd name="T15" fmla="*/ 38 h 260"/>
                <a:gd name="T16" fmla="*/ 58 w 126"/>
                <a:gd name="T17" fmla="*/ 57 h 260"/>
                <a:gd name="T18" fmla="*/ 38 w 126"/>
                <a:gd name="T19" fmla="*/ 87 h 260"/>
                <a:gd name="T20" fmla="*/ 31 w 126"/>
                <a:gd name="T21" fmla="*/ 124 h 260"/>
                <a:gd name="T22" fmla="*/ 31 w 126"/>
                <a:gd name="T23" fmla="*/ 260 h 260"/>
                <a:gd name="T24" fmla="*/ 0 w 126"/>
                <a:gd name="T25" fmla="*/ 260 h 260"/>
                <a:gd name="T26" fmla="*/ 0 w 126"/>
                <a:gd name="T27" fmla="*/ 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260">
                  <a:moveTo>
                    <a:pt x="0" y="4"/>
                  </a:moveTo>
                  <a:cubicBezTo>
                    <a:pt x="29" y="4"/>
                    <a:pt x="29" y="4"/>
                    <a:pt x="29" y="4"/>
                  </a:cubicBezTo>
                  <a:cubicBezTo>
                    <a:pt x="29" y="64"/>
                    <a:pt x="29" y="64"/>
                    <a:pt x="29" y="64"/>
                  </a:cubicBezTo>
                  <a:cubicBezTo>
                    <a:pt x="30" y="64"/>
                    <a:pt x="30" y="64"/>
                    <a:pt x="30" y="64"/>
                  </a:cubicBezTo>
                  <a:cubicBezTo>
                    <a:pt x="38" y="44"/>
                    <a:pt x="50" y="28"/>
                    <a:pt x="67" y="16"/>
                  </a:cubicBezTo>
                  <a:cubicBezTo>
                    <a:pt x="83" y="5"/>
                    <a:pt x="103" y="0"/>
                    <a:pt x="126" y="1"/>
                  </a:cubicBezTo>
                  <a:cubicBezTo>
                    <a:pt x="126" y="32"/>
                    <a:pt x="126" y="32"/>
                    <a:pt x="126" y="32"/>
                  </a:cubicBezTo>
                  <a:cubicBezTo>
                    <a:pt x="112" y="31"/>
                    <a:pt x="99" y="33"/>
                    <a:pt x="88" y="38"/>
                  </a:cubicBezTo>
                  <a:cubicBezTo>
                    <a:pt x="76" y="42"/>
                    <a:pt x="66" y="49"/>
                    <a:pt x="58" y="57"/>
                  </a:cubicBezTo>
                  <a:cubicBezTo>
                    <a:pt x="49" y="65"/>
                    <a:pt x="43" y="75"/>
                    <a:pt x="38" y="87"/>
                  </a:cubicBezTo>
                  <a:cubicBezTo>
                    <a:pt x="34" y="98"/>
                    <a:pt x="31" y="111"/>
                    <a:pt x="31" y="124"/>
                  </a:cubicBezTo>
                  <a:cubicBezTo>
                    <a:pt x="31" y="260"/>
                    <a:pt x="31" y="260"/>
                    <a:pt x="31" y="260"/>
                  </a:cubicBezTo>
                  <a:cubicBezTo>
                    <a:pt x="0" y="260"/>
                    <a:pt x="0" y="260"/>
                    <a:pt x="0" y="260"/>
                  </a:cubicBezTo>
                  <a:lnTo>
                    <a:pt x="0" y="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0" name="Freeform 8">
              <a:extLst>
                <a:ext uri="{FF2B5EF4-FFF2-40B4-BE49-F238E27FC236}">
                  <a16:creationId xmlns:a16="http://schemas.microsoft.com/office/drawing/2014/main" id="{63C34EF4-885E-4B65-A5D6-F4E78AF067AF}"/>
                </a:ext>
              </a:extLst>
            </p:cNvPr>
            <p:cNvSpPr>
              <a:spLocks/>
            </p:cNvSpPr>
            <p:nvPr/>
          </p:nvSpPr>
          <p:spPr bwMode="auto">
            <a:xfrm>
              <a:off x="10837863" y="958851"/>
              <a:ext cx="207963" cy="234950"/>
            </a:xfrm>
            <a:custGeom>
              <a:avLst/>
              <a:gdLst>
                <a:gd name="T0" fmla="*/ 0 w 131"/>
                <a:gd name="T1" fmla="*/ 0 h 148"/>
                <a:gd name="T2" fmla="*/ 20 w 131"/>
                <a:gd name="T3" fmla="*/ 0 h 148"/>
                <a:gd name="T4" fmla="*/ 66 w 131"/>
                <a:gd name="T5" fmla="*/ 130 h 148"/>
                <a:gd name="T6" fmla="*/ 67 w 131"/>
                <a:gd name="T7" fmla="*/ 130 h 148"/>
                <a:gd name="T8" fmla="*/ 112 w 131"/>
                <a:gd name="T9" fmla="*/ 0 h 148"/>
                <a:gd name="T10" fmla="*/ 131 w 131"/>
                <a:gd name="T11" fmla="*/ 0 h 148"/>
                <a:gd name="T12" fmla="*/ 76 w 131"/>
                <a:gd name="T13" fmla="*/ 148 h 148"/>
                <a:gd name="T14" fmla="*/ 57 w 131"/>
                <a:gd name="T15" fmla="*/ 148 h 148"/>
                <a:gd name="T16" fmla="*/ 0 w 131"/>
                <a:gd name="T1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48">
                  <a:moveTo>
                    <a:pt x="0" y="0"/>
                  </a:moveTo>
                  <a:lnTo>
                    <a:pt x="20" y="0"/>
                  </a:lnTo>
                  <a:lnTo>
                    <a:pt x="66" y="130"/>
                  </a:lnTo>
                  <a:lnTo>
                    <a:pt x="67" y="130"/>
                  </a:lnTo>
                  <a:lnTo>
                    <a:pt x="112" y="0"/>
                  </a:lnTo>
                  <a:lnTo>
                    <a:pt x="131" y="0"/>
                  </a:lnTo>
                  <a:lnTo>
                    <a:pt x="76" y="148"/>
                  </a:lnTo>
                  <a:lnTo>
                    <a:pt x="57" y="148"/>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1" name="Freeform 9">
              <a:extLst>
                <a:ext uri="{FF2B5EF4-FFF2-40B4-BE49-F238E27FC236}">
                  <a16:creationId xmlns:a16="http://schemas.microsoft.com/office/drawing/2014/main" id="{51C6FF6B-CF73-4BC4-8630-88246AA5D546}"/>
                </a:ext>
              </a:extLst>
            </p:cNvPr>
            <p:cNvSpPr>
              <a:spLocks noEditPoints="1"/>
            </p:cNvSpPr>
            <p:nvPr/>
          </p:nvSpPr>
          <p:spPr bwMode="auto">
            <a:xfrm>
              <a:off x="11074400" y="868363"/>
              <a:ext cx="28575" cy="325438"/>
            </a:xfrm>
            <a:custGeom>
              <a:avLst/>
              <a:gdLst>
                <a:gd name="T0" fmla="*/ 0 w 18"/>
                <a:gd name="T1" fmla="*/ 0 h 205"/>
                <a:gd name="T2" fmla="*/ 18 w 18"/>
                <a:gd name="T3" fmla="*/ 0 h 205"/>
                <a:gd name="T4" fmla="*/ 18 w 18"/>
                <a:gd name="T5" fmla="*/ 29 h 205"/>
                <a:gd name="T6" fmla="*/ 0 w 18"/>
                <a:gd name="T7" fmla="*/ 29 h 205"/>
                <a:gd name="T8" fmla="*/ 0 w 18"/>
                <a:gd name="T9" fmla="*/ 0 h 205"/>
                <a:gd name="T10" fmla="*/ 0 w 18"/>
                <a:gd name="T11" fmla="*/ 57 h 205"/>
                <a:gd name="T12" fmla="*/ 18 w 18"/>
                <a:gd name="T13" fmla="*/ 57 h 205"/>
                <a:gd name="T14" fmla="*/ 18 w 18"/>
                <a:gd name="T15" fmla="*/ 205 h 205"/>
                <a:gd name="T16" fmla="*/ 0 w 18"/>
                <a:gd name="T17" fmla="*/ 205 h 205"/>
                <a:gd name="T18" fmla="*/ 0 w 18"/>
                <a:gd name="T19" fmla="*/ 5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05">
                  <a:moveTo>
                    <a:pt x="0" y="0"/>
                  </a:moveTo>
                  <a:lnTo>
                    <a:pt x="18" y="0"/>
                  </a:lnTo>
                  <a:lnTo>
                    <a:pt x="18" y="29"/>
                  </a:lnTo>
                  <a:lnTo>
                    <a:pt x="0" y="29"/>
                  </a:lnTo>
                  <a:lnTo>
                    <a:pt x="0" y="0"/>
                  </a:lnTo>
                  <a:close/>
                  <a:moveTo>
                    <a:pt x="0" y="57"/>
                  </a:moveTo>
                  <a:lnTo>
                    <a:pt x="18" y="57"/>
                  </a:lnTo>
                  <a:lnTo>
                    <a:pt x="18" y="205"/>
                  </a:lnTo>
                  <a:lnTo>
                    <a:pt x="0" y="205"/>
                  </a:lnTo>
                  <a:lnTo>
                    <a:pt x="0" y="5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2" name="Freeform 10">
              <a:extLst>
                <a:ext uri="{FF2B5EF4-FFF2-40B4-BE49-F238E27FC236}">
                  <a16:creationId xmlns:a16="http://schemas.microsoft.com/office/drawing/2014/main" id="{1E4361F4-9E1F-4BAE-BF14-E19373EE4674}"/>
                </a:ext>
              </a:extLst>
            </p:cNvPr>
            <p:cNvSpPr>
              <a:spLocks/>
            </p:cNvSpPr>
            <p:nvPr/>
          </p:nvSpPr>
          <p:spPr bwMode="auto">
            <a:xfrm>
              <a:off x="11145838" y="952501"/>
              <a:ext cx="207963" cy="247650"/>
            </a:xfrm>
            <a:custGeom>
              <a:avLst/>
              <a:gdLst>
                <a:gd name="T0" fmla="*/ 193 w 226"/>
                <a:gd name="T1" fmla="*/ 88 h 270"/>
                <a:gd name="T2" fmla="*/ 169 w 226"/>
                <a:gd name="T3" fmla="*/ 43 h 270"/>
                <a:gd name="T4" fmla="*/ 121 w 226"/>
                <a:gd name="T5" fmla="*/ 26 h 270"/>
                <a:gd name="T6" fmla="*/ 82 w 226"/>
                <a:gd name="T7" fmla="*/ 36 h 270"/>
                <a:gd name="T8" fmla="*/ 54 w 226"/>
                <a:gd name="T9" fmla="*/ 60 h 270"/>
                <a:gd name="T10" fmla="*/ 37 w 226"/>
                <a:gd name="T11" fmla="*/ 95 h 270"/>
                <a:gd name="T12" fmla="*/ 31 w 226"/>
                <a:gd name="T13" fmla="*/ 135 h 270"/>
                <a:gd name="T14" fmla="*/ 37 w 226"/>
                <a:gd name="T15" fmla="*/ 175 h 270"/>
                <a:gd name="T16" fmla="*/ 54 w 226"/>
                <a:gd name="T17" fmla="*/ 210 h 270"/>
                <a:gd name="T18" fmla="*/ 82 w 226"/>
                <a:gd name="T19" fmla="*/ 235 h 270"/>
                <a:gd name="T20" fmla="*/ 121 w 226"/>
                <a:gd name="T21" fmla="*/ 244 h 270"/>
                <a:gd name="T22" fmla="*/ 148 w 226"/>
                <a:gd name="T23" fmla="*/ 239 h 270"/>
                <a:gd name="T24" fmla="*/ 171 w 226"/>
                <a:gd name="T25" fmla="*/ 224 h 270"/>
                <a:gd name="T26" fmla="*/ 187 w 226"/>
                <a:gd name="T27" fmla="*/ 201 h 270"/>
                <a:gd name="T28" fmla="*/ 195 w 226"/>
                <a:gd name="T29" fmla="*/ 171 h 270"/>
                <a:gd name="T30" fmla="*/ 226 w 226"/>
                <a:gd name="T31" fmla="*/ 171 h 270"/>
                <a:gd name="T32" fmla="*/ 192 w 226"/>
                <a:gd name="T33" fmla="*/ 244 h 270"/>
                <a:gd name="T34" fmla="*/ 121 w 226"/>
                <a:gd name="T35" fmla="*/ 270 h 270"/>
                <a:gd name="T36" fmla="*/ 69 w 226"/>
                <a:gd name="T37" fmla="*/ 259 h 270"/>
                <a:gd name="T38" fmla="*/ 31 w 226"/>
                <a:gd name="T39" fmla="*/ 230 h 270"/>
                <a:gd name="T40" fmla="*/ 8 w 226"/>
                <a:gd name="T41" fmla="*/ 187 h 270"/>
                <a:gd name="T42" fmla="*/ 0 w 226"/>
                <a:gd name="T43" fmla="*/ 135 h 270"/>
                <a:gd name="T44" fmla="*/ 8 w 226"/>
                <a:gd name="T45" fmla="*/ 83 h 270"/>
                <a:gd name="T46" fmla="*/ 31 w 226"/>
                <a:gd name="T47" fmla="*/ 40 h 270"/>
                <a:gd name="T48" fmla="*/ 69 w 226"/>
                <a:gd name="T49" fmla="*/ 11 h 270"/>
                <a:gd name="T50" fmla="*/ 121 w 226"/>
                <a:gd name="T51" fmla="*/ 0 h 270"/>
                <a:gd name="T52" fmla="*/ 190 w 226"/>
                <a:gd name="T53" fmla="*/ 22 h 270"/>
                <a:gd name="T54" fmla="*/ 224 w 226"/>
                <a:gd name="T55" fmla="*/ 88 h 270"/>
                <a:gd name="T56" fmla="*/ 193 w 226"/>
                <a:gd name="T57" fmla="*/ 8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6" h="270">
                  <a:moveTo>
                    <a:pt x="193" y="88"/>
                  </a:moveTo>
                  <a:cubicBezTo>
                    <a:pt x="189" y="69"/>
                    <a:pt x="181" y="53"/>
                    <a:pt x="169" y="43"/>
                  </a:cubicBezTo>
                  <a:cubicBezTo>
                    <a:pt x="157" y="32"/>
                    <a:pt x="141" y="26"/>
                    <a:pt x="121" y="26"/>
                  </a:cubicBezTo>
                  <a:cubicBezTo>
                    <a:pt x="106" y="26"/>
                    <a:pt x="93" y="29"/>
                    <a:pt x="82" y="36"/>
                  </a:cubicBezTo>
                  <a:cubicBezTo>
                    <a:pt x="70" y="42"/>
                    <a:pt x="61" y="50"/>
                    <a:pt x="54" y="60"/>
                  </a:cubicBezTo>
                  <a:cubicBezTo>
                    <a:pt x="46" y="71"/>
                    <a:pt x="41" y="82"/>
                    <a:pt x="37" y="95"/>
                  </a:cubicBezTo>
                  <a:cubicBezTo>
                    <a:pt x="33" y="108"/>
                    <a:pt x="31" y="122"/>
                    <a:pt x="31" y="135"/>
                  </a:cubicBezTo>
                  <a:cubicBezTo>
                    <a:pt x="31" y="149"/>
                    <a:pt x="33" y="162"/>
                    <a:pt x="37" y="175"/>
                  </a:cubicBezTo>
                  <a:cubicBezTo>
                    <a:pt x="41" y="188"/>
                    <a:pt x="46" y="200"/>
                    <a:pt x="54" y="210"/>
                  </a:cubicBezTo>
                  <a:cubicBezTo>
                    <a:pt x="61" y="220"/>
                    <a:pt x="70" y="228"/>
                    <a:pt x="82" y="235"/>
                  </a:cubicBezTo>
                  <a:cubicBezTo>
                    <a:pt x="93" y="241"/>
                    <a:pt x="106" y="244"/>
                    <a:pt x="121" y="244"/>
                  </a:cubicBezTo>
                  <a:cubicBezTo>
                    <a:pt x="130" y="244"/>
                    <a:pt x="139" y="242"/>
                    <a:pt x="148" y="239"/>
                  </a:cubicBezTo>
                  <a:cubicBezTo>
                    <a:pt x="157" y="235"/>
                    <a:pt x="164" y="230"/>
                    <a:pt x="171" y="224"/>
                  </a:cubicBezTo>
                  <a:cubicBezTo>
                    <a:pt x="177" y="217"/>
                    <a:pt x="183" y="209"/>
                    <a:pt x="187" y="201"/>
                  </a:cubicBezTo>
                  <a:cubicBezTo>
                    <a:pt x="191" y="192"/>
                    <a:pt x="194" y="182"/>
                    <a:pt x="195" y="171"/>
                  </a:cubicBezTo>
                  <a:cubicBezTo>
                    <a:pt x="226" y="171"/>
                    <a:pt x="226" y="171"/>
                    <a:pt x="226" y="171"/>
                  </a:cubicBezTo>
                  <a:cubicBezTo>
                    <a:pt x="222" y="202"/>
                    <a:pt x="210" y="227"/>
                    <a:pt x="192" y="244"/>
                  </a:cubicBezTo>
                  <a:cubicBezTo>
                    <a:pt x="173" y="262"/>
                    <a:pt x="149" y="270"/>
                    <a:pt x="121" y="270"/>
                  </a:cubicBezTo>
                  <a:cubicBezTo>
                    <a:pt x="101" y="270"/>
                    <a:pt x="84" y="267"/>
                    <a:pt x="69" y="259"/>
                  </a:cubicBezTo>
                  <a:cubicBezTo>
                    <a:pt x="54" y="252"/>
                    <a:pt x="41" y="242"/>
                    <a:pt x="31" y="230"/>
                  </a:cubicBezTo>
                  <a:cubicBezTo>
                    <a:pt x="21" y="218"/>
                    <a:pt x="13" y="204"/>
                    <a:pt x="8" y="187"/>
                  </a:cubicBezTo>
                  <a:cubicBezTo>
                    <a:pt x="3" y="171"/>
                    <a:pt x="0" y="154"/>
                    <a:pt x="0" y="135"/>
                  </a:cubicBezTo>
                  <a:cubicBezTo>
                    <a:pt x="0" y="117"/>
                    <a:pt x="3" y="100"/>
                    <a:pt x="8" y="83"/>
                  </a:cubicBezTo>
                  <a:cubicBezTo>
                    <a:pt x="13" y="67"/>
                    <a:pt x="21" y="52"/>
                    <a:pt x="31" y="40"/>
                  </a:cubicBezTo>
                  <a:cubicBezTo>
                    <a:pt x="41" y="28"/>
                    <a:pt x="54" y="18"/>
                    <a:pt x="69" y="11"/>
                  </a:cubicBezTo>
                  <a:cubicBezTo>
                    <a:pt x="84" y="4"/>
                    <a:pt x="101" y="0"/>
                    <a:pt x="121" y="0"/>
                  </a:cubicBezTo>
                  <a:cubicBezTo>
                    <a:pt x="148" y="0"/>
                    <a:pt x="171" y="7"/>
                    <a:pt x="190" y="22"/>
                  </a:cubicBezTo>
                  <a:cubicBezTo>
                    <a:pt x="209" y="36"/>
                    <a:pt x="221" y="58"/>
                    <a:pt x="224" y="88"/>
                  </a:cubicBezTo>
                  <a:lnTo>
                    <a:pt x="193" y="8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3" name="Freeform 11">
              <a:extLst>
                <a:ext uri="{FF2B5EF4-FFF2-40B4-BE49-F238E27FC236}">
                  <a16:creationId xmlns:a16="http://schemas.microsoft.com/office/drawing/2014/main" id="{ED242030-ED87-46B4-96AA-30AC2E9C29DB}"/>
                </a:ext>
              </a:extLst>
            </p:cNvPr>
            <p:cNvSpPr>
              <a:spLocks noEditPoints="1"/>
            </p:cNvSpPr>
            <p:nvPr/>
          </p:nvSpPr>
          <p:spPr bwMode="auto">
            <a:xfrm>
              <a:off x="11382375" y="952501"/>
              <a:ext cx="207963" cy="247650"/>
            </a:xfrm>
            <a:custGeom>
              <a:avLst/>
              <a:gdLst>
                <a:gd name="T0" fmla="*/ 31 w 228"/>
                <a:gd name="T1" fmla="*/ 144 h 270"/>
                <a:gd name="T2" fmla="*/ 36 w 228"/>
                <a:gd name="T3" fmla="*/ 179 h 270"/>
                <a:gd name="T4" fmla="*/ 51 w 228"/>
                <a:gd name="T5" fmla="*/ 211 h 270"/>
                <a:gd name="T6" fmla="*/ 77 w 228"/>
                <a:gd name="T7" fmla="*/ 235 h 270"/>
                <a:gd name="T8" fmla="*/ 115 w 228"/>
                <a:gd name="T9" fmla="*/ 244 h 270"/>
                <a:gd name="T10" fmla="*/ 169 w 228"/>
                <a:gd name="T11" fmla="*/ 226 h 270"/>
                <a:gd name="T12" fmla="*/ 196 w 228"/>
                <a:gd name="T13" fmla="*/ 179 h 270"/>
                <a:gd name="T14" fmla="*/ 227 w 228"/>
                <a:gd name="T15" fmla="*/ 179 h 270"/>
                <a:gd name="T16" fmla="*/ 190 w 228"/>
                <a:gd name="T17" fmla="*/ 246 h 270"/>
                <a:gd name="T18" fmla="*/ 115 w 228"/>
                <a:gd name="T19" fmla="*/ 270 h 270"/>
                <a:gd name="T20" fmla="*/ 63 w 228"/>
                <a:gd name="T21" fmla="*/ 259 h 270"/>
                <a:gd name="T22" fmla="*/ 27 w 228"/>
                <a:gd name="T23" fmla="*/ 230 h 270"/>
                <a:gd name="T24" fmla="*/ 7 w 228"/>
                <a:gd name="T25" fmla="*/ 187 h 270"/>
                <a:gd name="T26" fmla="*/ 0 w 228"/>
                <a:gd name="T27" fmla="*/ 135 h 270"/>
                <a:gd name="T28" fmla="*/ 7 w 228"/>
                <a:gd name="T29" fmla="*/ 86 h 270"/>
                <a:gd name="T30" fmla="*/ 27 w 228"/>
                <a:gd name="T31" fmla="*/ 42 h 270"/>
                <a:gd name="T32" fmla="*/ 63 w 228"/>
                <a:gd name="T33" fmla="*/ 12 h 270"/>
                <a:gd name="T34" fmla="*/ 115 w 228"/>
                <a:gd name="T35" fmla="*/ 0 h 270"/>
                <a:gd name="T36" fmla="*/ 168 w 228"/>
                <a:gd name="T37" fmla="*/ 12 h 270"/>
                <a:gd name="T38" fmla="*/ 203 w 228"/>
                <a:gd name="T39" fmla="*/ 45 h 270"/>
                <a:gd name="T40" fmla="*/ 223 w 228"/>
                <a:gd name="T41" fmla="*/ 91 h 270"/>
                <a:gd name="T42" fmla="*/ 228 w 228"/>
                <a:gd name="T43" fmla="*/ 144 h 270"/>
                <a:gd name="T44" fmla="*/ 31 w 228"/>
                <a:gd name="T45" fmla="*/ 144 h 270"/>
                <a:gd name="T46" fmla="*/ 197 w 228"/>
                <a:gd name="T47" fmla="*/ 117 h 270"/>
                <a:gd name="T48" fmla="*/ 190 w 228"/>
                <a:gd name="T49" fmla="*/ 83 h 270"/>
                <a:gd name="T50" fmla="*/ 174 w 228"/>
                <a:gd name="T51" fmla="*/ 54 h 270"/>
                <a:gd name="T52" fmla="*/ 149 w 228"/>
                <a:gd name="T53" fmla="*/ 34 h 270"/>
                <a:gd name="T54" fmla="*/ 115 w 228"/>
                <a:gd name="T55" fmla="*/ 26 h 270"/>
                <a:gd name="T56" fmla="*/ 81 w 228"/>
                <a:gd name="T57" fmla="*/ 34 h 270"/>
                <a:gd name="T58" fmla="*/ 56 w 228"/>
                <a:gd name="T59" fmla="*/ 54 h 270"/>
                <a:gd name="T60" fmla="*/ 39 w 228"/>
                <a:gd name="T61" fmla="*/ 83 h 270"/>
                <a:gd name="T62" fmla="*/ 31 w 228"/>
                <a:gd name="T63" fmla="*/ 117 h 270"/>
                <a:gd name="T64" fmla="*/ 197 w 228"/>
                <a:gd name="T65" fmla="*/ 11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70">
                  <a:moveTo>
                    <a:pt x="31" y="144"/>
                  </a:moveTo>
                  <a:cubicBezTo>
                    <a:pt x="31" y="155"/>
                    <a:pt x="33" y="167"/>
                    <a:pt x="36" y="179"/>
                  </a:cubicBezTo>
                  <a:cubicBezTo>
                    <a:pt x="39" y="191"/>
                    <a:pt x="44" y="201"/>
                    <a:pt x="51" y="211"/>
                  </a:cubicBezTo>
                  <a:cubicBezTo>
                    <a:pt x="58" y="221"/>
                    <a:pt x="66" y="228"/>
                    <a:pt x="77" y="235"/>
                  </a:cubicBezTo>
                  <a:cubicBezTo>
                    <a:pt x="88" y="241"/>
                    <a:pt x="100" y="244"/>
                    <a:pt x="115" y="244"/>
                  </a:cubicBezTo>
                  <a:cubicBezTo>
                    <a:pt x="138" y="244"/>
                    <a:pt x="156" y="238"/>
                    <a:pt x="169" y="226"/>
                  </a:cubicBezTo>
                  <a:cubicBezTo>
                    <a:pt x="182" y="214"/>
                    <a:pt x="191" y="198"/>
                    <a:pt x="196" y="179"/>
                  </a:cubicBezTo>
                  <a:cubicBezTo>
                    <a:pt x="227" y="179"/>
                    <a:pt x="227" y="179"/>
                    <a:pt x="227" y="179"/>
                  </a:cubicBezTo>
                  <a:cubicBezTo>
                    <a:pt x="220" y="208"/>
                    <a:pt x="208" y="230"/>
                    <a:pt x="190" y="246"/>
                  </a:cubicBezTo>
                  <a:cubicBezTo>
                    <a:pt x="173" y="262"/>
                    <a:pt x="148" y="270"/>
                    <a:pt x="115" y="270"/>
                  </a:cubicBezTo>
                  <a:cubicBezTo>
                    <a:pt x="95" y="270"/>
                    <a:pt x="77" y="267"/>
                    <a:pt x="63" y="259"/>
                  </a:cubicBezTo>
                  <a:cubicBezTo>
                    <a:pt x="48" y="252"/>
                    <a:pt x="36" y="242"/>
                    <a:pt x="27" y="230"/>
                  </a:cubicBezTo>
                  <a:cubicBezTo>
                    <a:pt x="18" y="218"/>
                    <a:pt x="11" y="203"/>
                    <a:pt x="7" y="187"/>
                  </a:cubicBezTo>
                  <a:cubicBezTo>
                    <a:pt x="2" y="171"/>
                    <a:pt x="0" y="153"/>
                    <a:pt x="0" y="135"/>
                  </a:cubicBezTo>
                  <a:cubicBezTo>
                    <a:pt x="0" y="118"/>
                    <a:pt x="2" y="102"/>
                    <a:pt x="7" y="86"/>
                  </a:cubicBezTo>
                  <a:cubicBezTo>
                    <a:pt x="11" y="69"/>
                    <a:pt x="18" y="55"/>
                    <a:pt x="27" y="42"/>
                  </a:cubicBezTo>
                  <a:cubicBezTo>
                    <a:pt x="36" y="30"/>
                    <a:pt x="48" y="19"/>
                    <a:pt x="63" y="12"/>
                  </a:cubicBezTo>
                  <a:cubicBezTo>
                    <a:pt x="77" y="4"/>
                    <a:pt x="95" y="0"/>
                    <a:pt x="115" y="0"/>
                  </a:cubicBezTo>
                  <a:cubicBezTo>
                    <a:pt x="136" y="0"/>
                    <a:pt x="153" y="4"/>
                    <a:pt x="168" y="12"/>
                  </a:cubicBezTo>
                  <a:cubicBezTo>
                    <a:pt x="182" y="21"/>
                    <a:pt x="194" y="31"/>
                    <a:pt x="203" y="45"/>
                  </a:cubicBezTo>
                  <a:cubicBezTo>
                    <a:pt x="212" y="58"/>
                    <a:pt x="219" y="74"/>
                    <a:pt x="223" y="91"/>
                  </a:cubicBezTo>
                  <a:cubicBezTo>
                    <a:pt x="227" y="108"/>
                    <a:pt x="228" y="126"/>
                    <a:pt x="228" y="144"/>
                  </a:cubicBezTo>
                  <a:lnTo>
                    <a:pt x="31" y="144"/>
                  </a:lnTo>
                  <a:close/>
                  <a:moveTo>
                    <a:pt x="197" y="117"/>
                  </a:moveTo>
                  <a:cubicBezTo>
                    <a:pt x="196" y="105"/>
                    <a:pt x="194" y="94"/>
                    <a:pt x="190" y="83"/>
                  </a:cubicBezTo>
                  <a:cubicBezTo>
                    <a:pt x="187" y="72"/>
                    <a:pt x="181" y="63"/>
                    <a:pt x="174" y="54"/>
                  </a:cubicBezTo>
                  <a:cubicBezTo>
                    <a:pt x="167" y="46"/>
                    <a:pt x="159" y="39"/>
                    <a:pt x="149" y="34"/>
                  </a:cubicBezTo>
                  <a:cubicBezTo>
                    <a:pt x="139" y="29"/>
                    <a:pt x="128" y="26"/>
                    <a:pt x="115" y="26"/>
                  </a:cubicBezTo>
                  <a:cubicBezTo>
                    <a:pt x="102" y="26"/>
                    <a:pt x="91" y="29"/>
                    <a:pt x="81" y="34"/>
                  </a:cubicBezTo>
                  <a:cubicBezTo>
                    <a:pt x="71" y="39"/>
                    <a:pt x="63" y="46"/>
                    <a:pt x="56" y="54"/>
                  </a:cubicBezTo>
                  <a:cubicBezTo>
                    <a:pt x="49" y="63"/>
                    <a:pt x="43" y="72"/>
                    <a:pt x="39" y="83"/>
                  </a:cubicBezTo>
                  <a:cubicBezTo>
                    <a:pt x="35" y="95"/>
                    <a:pt x="32" y="106"/>
                    <a:pt x="31" y="117"/>
                  </a:cubicBezTo>
                  <a:lnTo>
                    <a:pt x="197" y="11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4" name="Freeform 12">
              <a:extLst>
                <a:ext uri="{FF2B5EF4-FFF2-40B4-BE49-F238E27FC236}">
                  <a16:creationId xmlns:a16="http://schemas.microsoft.com/office/drawing/2014/main" id="{E4BFF621-DD2D-4C10-B007-66375143B6D8}"/>
                </a:ext>
              </a:extLst>
            </p:cNvPr>
            <p:cNvSpPr>
              <a:spLocks/>
            </p:cNvSpPr>
            <p:nvPr/>
          </p:nvSpPr>
          <p:spPr bwMode="auto">
            <a:xfrm>
              <a:off x="11615738" y="952501"/>
              <a:ext cx="190500" cy="247650"/>
            </a:xfrm>
            <a:custGeom>
              <a:avLst/>
              <a:gdLst>
                <a:gd name="T0" fmla="*/ 168 w 208"/>
                <a:gd name="T1" fmla="*/ 82 h 270"/>
                <a:gd name="T2" fmla="*/ 162 w 208"/>
                <a:gd name="T3" fmla="*/ 57 h 270"/>
                <a:gd name="T4" fmla="*/ 147 w 208"/>
                <a:gd name="T5" fmla="*/ 40 h 270"/>
                <a:gd name="T6" fmla="*/ 126 w 208"/>
                <a:gd name="T7" fmla="*/ 29 h 270"/>
                <a:gd name="T8" fmla="*/ 101 w 208"/>
                <a:gd name="T9" fmla="*/ 26 h 270"/>
                <a:gd name="T10" fmla="*/ 80 w 208"/>
                <a:gd name="T11" fmla="*/ 28 h 270"/>
                <a:gd name="T12" fmla="*/ 60 w 208"/>
                <a:gd name="T13" fmla="*/ 36 h 270"/>
                <a:gd name="T14" fmla="*/ 46 w 208"/>
                <a:gd name="T15" fmla="*/ 50 h 270"/>
                <a:gd name="T16" fmla="*/ 41 w 208"/>
                <a:gd name="T17" fmla="*/ 70 h 270"/>
                <a:gd name="T18" fmla="*/ 46 w 208"/>
                <a:gd name="T19" fmla="*/ 88 h 270"/>
                <a:gd name="T20" fmla="*/ 59 w 208"/>
                <a:gd name="T21" fmla="*/ 100 h 270"/>
                <a:gd name="T22" fmla="*/ 76 w 208"/>
                <a:gd name="T23" fmla="*/ 108 h 270"/>
                <a:gd name="T24" fmla="*/ 94 w 208"/>
                <a:gd name="T25" fmla="*/ 113 h 270"/>
                <a:gd name="T26" fmla="*/ 135 w 208"/>
                <a:gd name="T27" fmla="*/ 123 h 270"/>
                <a:gd name="T28" fmla="*/ 162 w 208"/>
                <a:gd name="T29" fmla="*/ 130 h 270"/>
                <a:gd name="T30" fmla="*/ 185 w 208"/>
                <a:gd name="T31" fmla="*/ 144 h 270"/>
                <a:gd name="T32" fmla="*/ 202 w 208"/>
                <a:gd name="T33" fmla="*/ 164 h 270"/>
                <a:gd name="T34" fmla="*/ 208 w 208"/>
                <a:gd name="T35" fmla="*/ 194 h 270"/>
                <a:gd name="T36" fmla="*/ 199 w 208"/>
                <a:gd name="T37" fmla="*/ 229 h 270"/>
                <a:gd name="T38" fmla="*/ 175 w 208"/>
                <a:gd name="T39" fmla="*/ 253 h 270"/>
                <a:gd name="T40" fmla="*/ 142 w 208"/>
                <a:gd name="T41" fmla="*/ 266 h 270"/>
                <a:gd name="T42" fmla="*/ 105 w 208"/>
                <a:gd name="T43" fmla="*/ 270 h 270"/>
                <a:gd name="T44" fmla="*/ 32 w 208"/>
                <a:gd name="T45" fmla="*/ 249 h 270"/>
                <a:gd name="T46" fmla="*/ 0 w 208"/>
                <a:gd name="T47" fmla="*/ 180 h 270"/>
                <a:gd name="T48" fmla="*/ 32 w 208"/>
                <a:gd name="T49" fmla="*/ 180 h 270"/>
                <a:gd name="T50" fmla="*/ 55 w 208"/>
                <a:gd name="T51" fmla="*/ 228 h 270"/>
                <a:gd name="T52" fmla="*/ 107 w 208"/>
                <a:gd name="T53" fmla="*/ 244 h 270"/>
                <a:gd name="T54" fmla="*/ 130 w 208"/>
                <a:gd name="T55" fmla="*/ 242 h 270"/>
                <a:gd name="T56" fmla="*/ 153 w 208"/>
                <a:gd name="T57" fmla="*/ 233 h 270"/>
                <a:gd name="T58" fmla="*/ 170 w 208"/>
                <a:gd name="T59" fmla="*/ 218 h 270"/>
                <a:gd name="T60" fmla="*/ 177 w 208"/>
                <a:gd name="T61" fmla="*/ 196 h 270"/>
                <a:gd name="T62" fmla="*/ 172 w 208"/>
                <a:gd name="T63" fmla="*/ 177 h 270"/>
                <a:gd name="T64" fmla="*/ 159 w 208"/>
                <a:gd name="T65" fmla="*/ 164 h 270"/>
                <a:gd name="T66" fmla="*/ 141 w 208"/>
                <a:gd name="T67" fmla="*/ 155 h 270"/>
                <a:gd name="T68" fmla="*/ 121 w 208"/>
                <a:gd name="T69" fmla="*/ 149 h 270"/>
                <a:gd name="T70" fmla="*/ 81 w 208"/>
                <a:gd name="T71" fmla="*/ 140 h 270"/>
                <a:gd name="T72" fmla="*/ 52 w 208"/>
                <a:gd name="T73" fmla="*/ 131 h 270"/>
                <a:gd name="T74" fmla="*/ 30 w 208"/>
                <a:gd name="T75" fmla="*/ 118 h 270"/>
                <a:gd name="T76" fmla="*/ 15 w 208"/>
                <a:gd name="T77" fmla="*/ 99 h 270"/>
                <a:gd name="T78" fmla="*/ 9 w 208"/>
                <a:gd name="T79" fmla="*/ 72 h 270"/>
                <a:gd name="T80" fmla="*/ 18 w 208"/>
                <a:gd name="T81" fmla="*/ 39 h 270"/>
                <a:gd name="T82" fmla="*/ 41 w 208"/>
                <a:gd name="T83" fmla="*/ 16 h 270"/>
                <a:gd name="T84" fmla="*/ 72 w 208"/>
                <a:gd name="T85" fmla="*/ 4 h 270"/>
                <a:gd name="T86" fmla="*/ 105 w 208"/>
                <a:gd name="T87" fmla="*/ 0 h 270"/>
                <a:gd name="T88" fmla="*/ 141 w 208"/>
                <a:gd name="T89" fmla="*/ 5 h 270"/>
                <a:gd name="T90" fmla="*/ 171 w 208"/>
                <a:gd name="T91" fmla="*/ 20 h 270"/>
                <a:gd name="T92" fmla="*/ 191 w 208"/>
                <a:gd name="T93" fmla="*/ 46 h 270"/>
                <a:gd name="T94" fmla="*/ 199 w 208"/>
                <a:gd name="T95" fmla="*/ 82 h 270"/>
                <a:gd name="T96" fmla="*/ 168 w 208"/>
                <a:gd name="T97" fmla="*/ 8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8" h="270">
                  <a:moveTo>
                    <a:pt x="168" y="82"/>
                  </a:moveTo>
                  <a:cubicBezTo>
                    <a:pt x="168" y="73"/>
                    <a:pt x="166" y="64"/>
                    <a:pt x="162" y="57"/>
                  </a:cubicBezTo>
                  <a:cubicBezTo>
                    <a:pt x="158" y="50"/>
                    <a:pt x="153" y="44"/>
                    <a:pt x="147" y="40"/>
                  </a:cubicBezTo>
                  <a:cubicBezTo>
                    <a:pt x="141" y="35"/>
                    <a:pt x="134" y="32"/>
                    <a:pt x="126" y="29"/>
                  </a:cubicBezTo>
                  <a:cubicBezTo>
                    <a:pt x="118" y="27"/>
                    <a:pt x="110" y="26"/>
                    <a:pt x="101" y="26"/>
                  </a:cubicBezTo>
                  <a:cubicBezTo>
                    <a:pt x="94" y="26"/>
                    <a:pt x="87" y="27"/>
                    <a:pt x="80" y="28"/>
                  </a:cubicBezTo>
                  <a:cubicBezTo>
                    <a:pt x="73" y="30"/>
                    <a:pt x="66" y="32"/>
                    <a:pt x="60" y="36"/>
                  </a:cubicBezTo>
                  <a:cubicBezTo>
                    <a:pt x="54" y="39"/>
                    <a:pt x="50" y="44"/>
                    <a:pt x="46" y="50"/>
                  </a:cubicBezTo>
                  <a:cubicBezTo>
                    <a:pt x="42" y="55"/>
                    <a:pt x="41" y="62"/>
                    <a:pt x="41" y="70"/>
                  </a:cubicBezTo>
                  <a:cubicBezTo>
                    <a:pt x="41" y="77"/>
                    <a:pt x="42" y="83"/>
                    <a:pt x="46" y="88"/>
                  </a:cubicBezTo>
                  <a:cubicBezTo>
                    <a:pt x="49" y="93"/>
                    <a:pt x="54" y="97"/>
                    <a:pt x="59" y="100"/>
                  </a:cubicBezTo>
                  <a:cubicBezTo>
                    <a:pt x="64" y="103"/>
                    <a:pt x="70" y="106"/>
                    <a:pt x="76" y="108"/>
                  </a:cubicBezTo>
                  <a:cubicBezTo>
                    <a:pt x="83" y="110"/>
                    <a:pt x="88" y="112"/>
                    <a:pt x="94" y="113"/>
                  </a:cubicBezTo>
                  <a:cubicBezTo>
                    <a:pt x="135" y="123"/>
                    <a:pt x="135" y="123"/>
                    <a:pt x="135" y="123"/>
                  </a:cubicBezTo>
                  <a:cubicBezTo>
                    <a:pt x="144" y="124"/>
                    <a:pt x="153" y="127"/>
                    <a:pt x="162" y="130"/>
                  </a:cubicBezTo>
                  <a:cubicBezTo>
                    <a:pt x="170" y="133"/>
                    <a:pt x="178" y="138"/>
                    <a:pt x="185" y="144"/>
                  </a:cubicBezTo>
                  <a:cubicBezTo>
                    <a:pt x="192" y="149"/>
                    <a:pt x="197" y="156"/>
                    <a:pt x="202" y="164"/>
                  </a:cubicBezTo>
                  <a:cubicBezTo>
                    <a:pt x="206" y="173"/>
                    <a:pt x="208" y="182"/>
                    <a:pt x="208" y="194"/>
                  </a:cubicBezTo>
                  <a:cubicBezTo>
                    <a:pt x="208" y="207"/>
                    <a:pt x="205" y="219"/>
                    <a:pt x="199" y="229"/>
                  </a:cubicBezTo>
                  <a:cubicBezTo>
                    <a:pt x="192" y="239"/>
                    <a:pt x="184" y="247"/>
                    <a:pt x="175" y="253"/>
                  </a:cubicBezTo>
                  <a:cubicBezTo>
                    <a:pt x="165" y="259"/>
                    <a:pt x="154" y="263"/>
                    <a:pt x="142" y="266"/>
                  </a:cubicBezTo>
                  <a:cubicBezTo>
                    <a:pt x="129" y="269"/>
                    <a:pt x="117" y="270"/>
                    <a:pt x="105" y="270"/>
                  </a:cubicBezTo>
                  <a:cubicBezTo>
                    <a:pt x="75" y="270"/>
                    <a:pt x="51" y="263"/>
                    <a:pt x="32" y="249"/>
                  </a:cubicBezTo>
                  <a:cubicBezTo>
                    <a:pt x="14" y="234"/>
                    <a:pt x="3" y="212"/>
                    <a:pt x="0" y="180"/>
                  </a:cubicBezTo>
                  <a:cubicBezTo>
                    <a:pt x="32" y="180"/>
                    <a:pt x="32" y="180"/>
                    <a:pt x="32" y="180"/>
                  </a:cubicBezTo>
                  <a:cubicBezTo>
                    <a:pt x="33" y="201"/>
                    <a:pt x="41" y="217"/>
                    <a:pt x="55" y="228"/>
                  </a:cubicBezTo>
                  <a:cubicBezTo>
                    <a:pt x="69" y="239"/>
                    <a:pt x="86" y="244"/>
                    <a:pt x="107" y="244"/>
                  </a:cubicBezTo>
                  <a:cubicBezTo>
                    <a:pt x="114" y="244"/>
                    <a:pt x="122" y="243"/>
                    <a:pt x="130" y="242"/>
                  </a:cubicBezTo>
                  <a:cubicBezTo>
                    <a:pt x="138" y="240"/>
                    <a:pt x="146" y="237"/>
                    <a:pt x="153" y="233"/>
                  </a:cubicBezTo>
                  <a:cubicBezTo>
                    <a:pt x="160" y="229"/>
                    <a:pt x="166" y="224"/>
                    <a:pt x="170" y="218"/>
                  </a:cubicBezTo>
                  <a:cubicBezTo>
                    <a:pt x="175" y="212"/>
                    <a:pt x="177" y="205"/>
                    <a:pt x="177" y="196"/>
                  </a:cubicBezTo>
                  <a:cubicBezTo>
                    <a:pt x="177" y="188"/>
                    <a:pt x="175" y="182"/>
                    <a:pt x="172" y="177"/>
                  </a:cubicBezTo>
                  <a:cubicBezTo>
                    <a:pt x="169" y="171"/>
                    <a:pt x="165" y="167"/>
                    <a:pt x="159" y="164"/>
                  </a:cubicBezTo>
                  <a:cubicBezTo>
                    <a:pt x="154" y="160"/>
                    <a:pt x="148" y="157"/>
                    <a:pt x="141" y="155"/>
                  </a:cubicBezTo>
                  <a:cubicBezTo>
                    <a:pt x="135" y="153"/>
                    <a:pt x="128" y="151"/>
                    <a:pt x="121" y="149"/>
                  </a:cubicBezTo>
                  <a:cubicBezTo>
                    <a:pt x="81" y="140"/>
                    <a:pt x="81" y="140"/>
                    <a:pt x="81" y="140"/>
                  </a:cubicBezTo>
                  <a:cubicBezTo>
                    <a:pt x="70" y="138"/>
                    <a:pt x="61" y="134"/>
                    <a:pt x="52" y="131"/>
                  </a:cubicBezTo>
                  <a:cubicBezTo>
                    <a:pt x="44" y="128"/>
                    <a:pt x="36" y="123"/>
                    <a:pt x="30" y="118"/>
                  </a:cubicBezTo>
                  <a:cubicBezTo>
                    <a:pt x="23" y="113"/>
                    <a:pt x="18" y="107"/>
                    <a:pt x="15" y="99"/>
                  </a:cubicBezTo>
                  <a:cubicBezTo>
                    <a:pt x="11" y="92"/>
                    <a:pt x="9" y="83"/>
                    <a:pt x="9" y="72"/>
                  </a:cubicBezTo>
                  <a:cubicBezTo>
                    <a:pt x="9" y="59"/>
                    <a:pt x="12" y="48"/>
                    <a:pt x="18" y="39"/>
                  </a:cubicBezTo>
                  <a:cubicBezTo>
                    <a:pt x="24" y="29"/>
                    <a:pt x="31" y="22"/>
                    <a:pt x="41" y="16"/>
                  </a:cubicBezTo>
                  <a:cubicBezTo>
                    <a:pt x="50" y="11"/>
                    <a:pt x="60" y="7"/>
                    <a:pt x="72" y="4"/>
                  </a:cubicBezTo>
                  <a:cubicBezTo>
                    <a:pt x="83" y="1"/>
                    <a:pt x="94" y="0"/>
                    <a:pt x="105" y="0"/>
                  </a:cubicBezTo>
                  <a:cubicBezTo>
                    <a:pt x="118" y="0"/>
                    <a:pt x="130" y="2"/>
                    <a:pt x="141" y="5"/>
                  </a:cubicBezTo>
                  <a:cubicBezTo>
                    <a:pt x="152" y="8"/>
                    <a:pt x="162" y="13"/>
                    <a:pt x="171" y="20"/>
                  </a:cubicBezTo>
                  <a:cubicBezTo>
                    <a:pt x="179" y="27"/>
                    <a:pt x="186" y="36"/>
                    <a:pt x="191" y="46"/>
                  </a:cubicBezTo>
                  <a:cubicBezTo>
                    <a:pt x="196" y="56"/>
                    <a:pt x="198" y="68"/>
                    <a:pt x="199" y="82"/>
                  </a:cubicBezTo>
                  <a:lnTo>
                    <a:pt x="168" y="8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5" name="Freeform 13">
              <a:extLst>
                <a:ext uri="{FF2B5EF4-FFF2-40B4-BE49-F238E27FC236}">
                  <a16:creationId xmlns:a16="http://schemas.microsoft.com/office/drawing/2014/main" id="{822D2733-D388-400E-9F2E-FFBEF33015D0}"/>
                </a:ext>
              </a:extLst>
            </p:cNvPr>
            <p:cNvSpPr>
              <a:spLocks noEditPoints="1"/>
            </p:cNvSpPr>
            <p:nvPr/>
          </p:nvSpPr>
          <p:spPr bwMode="auto">
            <a:xfrm>
              <a:off x="10855325" y="423863"/>
              <a:ext cx="320675"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6" name="Freeform 14">
              <a:extLst>
                <a:ext uri="{FF2B5EF4-FFF2-40B4-BE49-F238E27FC236}">
                  <a16:creationId xmlns:a16="http://schemas.microsoft.com/office/drawing/2014/main" id="{5D021B19-354D-441D-8610-89897C441D12}"/>
                </a:ext>
              </a:extLst>
            </p:cNvPr>
            <p:cNvSpPr>
              <a:spLocks noEditPoints="1"/>
            </p:cNvSpPr>
            <p:nvPr/>
          </p:nvSpPr>
          <p:spPr bwMode="auto">
            <a:xfrm>
              <a:off x="11491913" y="423863"/>
              <a:ext cx="319088" cy="334963"/>
            </a:xfrm>
            <a:custGeom>
              <a:avLst/>
              <a:gdLst>
                <a:gd name="T0" fmla="*/ 230 w 349"/>
                <a:gd name="T1" fmla="*/ 0 h 364"/>
                <a:gd name="T2" fmla="*/ 20 w 349"/>
                <a:gd name="T3" fmla="*/ 0 h 364"/>
                <a:gd name="T4" fmla="*/ 20 w 349"/>
                <a:gd name="T5" fmla="*/ 77 h 364"/>
                <a:gd name="T6" fmla="*/ 225 w 349"/>
                <a:gd name="T7" fmla="*/ 77 h 364"/>
                <a:gd name="T8" fmla="*/ 267 w 349"/>
                <a:gd name="T9" fmla="*/ 126 h 364"/>
                <a:gd name="T10" fmla="*/ 267 w 349"/>
                <a:gd name="T11" fmla="*/ 139 h 364"/>
                <a:gd name="T12" fmla="*/ 97 w 349"/>
                <a:gd name="T13" fmla="*/ 139 h 364"/>
                <a:gd name="T14" fmla="*/ 0 w 349"/>
                <a:gd name="T15" fmla="*/ 243 h 364"/>
                <a:gd name="T16" fmla="*/ 0 w 349"/>
                <a:gd name="T17" fmla="*/ 260 h 364"/>
                <a:gd name="T18" fmla="*/ 100 w 349"/>
                <a:gd name="T19" fmla="*/ 364 h 364"/>
                <a:gd name="T20" fmla="*/ 349 w 349"/>
                <a:gd name="T21" fmla="*/ 364 h 364"/>
                <a:gd name="T22" fmla="*/ 349 w 349"/>
                <a:gd name="T23" fmla="*/ 125 h 364"/>
                <a:gd name="T24" fmla="*/ 230 w 349"/>
                <a:gd name="T25" fmla="*/ 0 h 364"/>
                <a:gd name="T26" fmla="*/ 109 w 349"/>
                <a:gd name="T27" fmla="*/ 287 h 364"/>
                <a:gd name="T28" fmla="*/ 82 w 349"/>
                <a:gd name="T29" fmla="*/ 249 h 364"/>
                <a:gd name="T30" fmla="*/ 109 w 349"/>
                <a:gd name="T31" fmla="*/ 212 h 364"/>
                <a:gd name="T32" fmla="*/ 267 w 349"/>
                <a:gd name="T33" fmla="*/ 212 h 364"/>
                <a:gd name="T34" fmla="*/ 267 w 349"/>
                <a:gd name="T35" fmla="*/ 287 h 364"/>
                <a:gd name="T36" fmla="*/ 109 w 349"/>
                <a:gd name="T37" fmla="*/ 28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9" h="364">
                  <a:moveTo>
                    <a:pt x="230" y="0"/>
                  </a:moveTo>
                  <a:cubicBezTo>
                    <a:pt x="20" y="0"/>
                    <a:pt x="20" y="0"/>
                    <a:pt x="20" y="0"/>
                  </a:cubicBezTo>
                  <a:cubicBezTo>
                    <a:pt x="20" y="77"/>
                    <a:pt x="20" y="77"/>
                    <a:pt x="20" y="77"/>
                  </a:cubicBezTo>
                  <a:cubicBezTo>
                    <a:pt x="225" y="77"/>
                    <a:pt x="225" y="77"/>
                    <a:pt x="225" y="77"/>
                  </a:cubicBezTo>
                  <a:cubicBezTo>
                    <a:pt x="255" y="77"/>
                    <a:pt x="267" y="91"/>
                    <a:pt x="267" y="126"/>
                  </a:cubicBezTo>
                  <a:cubicBezTo>
                    <a:pt x="267" y="139"/>
                    <a:pt x="267" y="139"/>
                    <a:pt x="267" y="139"/>
                  </a:cubicBezTo>
                  <a:cubicBezTo>
                    <a:pt x="97" y="139"/>
                    <a:pt x="97" y="139"/>
                    <a:pt x="97" y="139"/>
                  </a:cubicBezTo>
                  <a:cubicBezTo>
                    <a:pt x="32" y="139"/>
                    <a:pt x="0" y="171"/>
                    <a:pt x="0" y="243"/>
                  </a:cubicBezTo>
                  <a:cubicBezTo>
                    <a:pt x="0" y="260"/>
                    <a:pt x="0" y="260"/>
                    <a:pt x="0" y="260"/>
                  </a:cubicBezTo>
                  <a:cubicBezTo>
                    <a:pt x="0" y="335"/>
                    <a:pt x="33" y="364"/>
                    <a:pt x="100" y="364"/>
                  </a:cubicBezTo>
                  <a:cubicBezTo>
                    <a:pt x="349" y="364"/>
                    <a:pt x="349" y="364"/>
                    <a:pt x="349" y="364"/>
                  </a:cubicBezTo>
                  <a:cubicBezTo>
                    <a:pt x="349" y="125"/>
                    <a:pt x="349" y="125"/>
                    <a:pt x="349" y="125"/>
                  </a:cubicBezTo>
                  <a:cubicBezTo>
                    <a:pt x="349" y="33"/>
                    <a:pt x="319" y="0"/>
                    <a:pt x="230" y="0"/>
                  </a:cubicBezTo>
                  <a:moveTo>
                    <a:pt x="109" y="287"/>
                  </a:moveTo>
                  <a:cubicBezTo>
                    <a:pt x="96" y="287"/>
                    <a:pt x="82" y="280"/>
                    <a:pt x="82" y="249"/>
                  </a:cubicBezTo>
                  <a:cubicBezTo>
                    <a:pt x="82" y="218"/>
                    <a:pt x="96" y="212"/>
                    <a:pt x="109" y="212"/>
                  </a:cubicBezTo>
                  <a:cubicBezTo>
                    <a:pt x="267" y="212"/>
                    <a:pt x="267" y="212"/>
                    <a:pt x="267" y="212"/>
                  </a:cubicBezTo>
                  <a:cubicBezTo>
                    <a:pt x="267" y="287"/>
                    <a:pt x="267" y="287"/>
                    <a:pt x="267" y="287"/>
                  </a:cubicBezTo>
                  <a:lnTo>
                    <a:pt x="109" y="28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7" name="Freeform 15">
              <a:extLst>
                <a:ext uri="{FF2B5EF4-FFF2-40B4-BE49-F238E27FC236}">
                  <a16:creationId xmlns:a16="http://schemas.microsoft.com/office/drawing/2014/main" id="{A56727DE-0334-451B-A088-7FFD57373705}"/>
                </a:ext>
              </a:extLst>
            </p:cNvPr>
            <p:cNvSpPr>
              <a:spLocks/>
            </p:cNvSpPr>
            <p:nvPr/>
          </p:nvSpPr>
          <p:spPr bwMode="auto">
            <a:xfrm>
              <a:off x="10123488" y="423863"/>
              <a:ext cx="293688" cy="334963"/>
            </a:xfrm>
            <a:custGeom>
              <a:avLst/>
              <a:gdLst>
                <a:gd name="T0" fmla="*/ 0 w 185"/>
                <a:gd name="T1" fmla="*/ 0 h 211"/>
                <a:gd name="T2" fmla="*/ 0 w 185"/>
                <a:gd name="T3" fmla="*/ 45 h 211"/>
                <a:gd name="T4" fmla="*/ 68 w 185"/>
                <a:gd name="T5" fmla="*/ 45 h 211"/>
                <a:gd name="T6" fmla="*/ 68 w 185"/>
                <a:gd name="T7" fmla="*/ 211 h 211"/>
                <a:gd name="T8" fmla="*/ 117 w 185"/>
                <a:gd name="T9" fmla="*/ 211 h 211"/>
                <a:gd name="T10" fmla="*/ 117 w 185"/>
                <a:gd name="T11" fmla="*/ 45 h 211"/>
                <a:gd name="T12" fmla="*/ 185 w 185"/>
                <a:gd name="T13" fmla="*/ 45 h 211"/>
                <a:gd name="T14" fmla="*/ 185 w 185"/>
                <a:gd name="T15" fmla="*/ 0 h 211"/>
                <a:gd name="T16" fmla="*/ 0 w 185"/>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11">
                  <a:moveTo>
                    <a:pt x="0" y="0"/>
                  </a:moveTo>
                  <a:lnTo>
                    <a:pt x="0" y="45"/>
                  </a:lnTo>
                  <a:lnTo>
                    <a:pt x="68" y="45"/>
                  </a:lnTo>
                  <a:lnTo>
                    <a:pt x="68" y="211"/>
                  </a:lnTo>
                  <a:lnTo>
                    <a:pt x="117" y="211"/>
                  </a:lnTo>
                  <a:lnTo>
                    <a:pt x="117" y="45"/>
                  </a:lnTo>
                  <a:lnTo>
                    <a:pt x="185" y="45"/>
                  </a:lnTo>
                  <a:lnTo>
                    <a:pt x="185"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8" name="Freeform 16">
              <a:extLst>
                <a:ext uri="{FF2B5EF4-FFF2-40B4-BE49-F238E27FC236}">
                  <a16:creationId xmlns:a16="http://schemas.microsoft.com/office/drawing/2014/main" id="{D3ED9D30-3E88-4BF4-971B-55673B42F5DD}"/>
                </a:ext>
              </a:extLst>
            </p:cNvPr>
            <p:cNvSpPr>
              <a:spLocks/>
            </p:cNvSpPr>
            <p:nvPr/>
          </p:nvSpPr>
          <p:spPr bwMode="auto">
            <a:xfrm>
              <a:off x="111918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19" name="Freeform 17">
              <a:extLst>
                <a:ext uri="{FF2B5EF4-FFF2-40B4-BE49-F238E27FC236}">
                  <a16:creationId xmlns:a16="http://schemas.microsoft.com/office/drawing/2014/main" id="{E774B1DA-5930-434A-9CFA-EEB247072A92}"/>
                </a:ext>
              </a:extLst>
            </p:cNvPr>
            <p:cNvSpPr>
              <a:spLocks noEditPoints="1"/>
            </p:cNvSpPr>
            <p:nvPr/>
          </p:nvSpPr>
          <p:spPr bwMode="auto">
            <a:xfrm>
              <a:off x="10509250" y="423863"/>
              <a:ext cx="315913" cy="334963"/>
            </a:xfrm>
            <a:custGeom>
              <a:avLst/>
              <a:gdLst>
                <a:gd name="T0" fmla="*/ 345 w 345"/>
                <a:gd name="T1" fmla="*/ 237 h 364"/>
                <a:gd name="T2" fmla="*/ 345 w 345"/>
                <a:gd name="T3" fmla="*/ 128 h 364"/>
                <a:gd name="T4" fmla="*/ 224 w 345"/>
                <a:gd name="T5" fmla="*/ 0 h 364"/>
                <a:gd name="T6" fmla="*/ 0 w 345"/>
                <a:gd name="T7" fmla="*/ 0 h 364"/>
                <a:gd name="T8" fmla="*/ 0 w 345"/>
                <a:gd name="T9" fmla="*/ 364 h 364"/>
                <a:gd name="T10" fmla="*/ 228 w 345"/>
                <a:gd name="T11" fmla="*/ 364 h 364"/>
                <a:gd name="T12" fmla="*/ 345 w 345"/>
                <a:gd name="T13" fmla="*/ 237 h 364"/>
                <a:gd name="T14" fmla="*/ 260 w 345"/>
                <a:gd name="T15" fmla="*/ 238 h 364"/>
                <a:gd name="T16" fmla="*/ 218 w 345"/>
                <a:gd name="T17" fmla="*/ 287 h 364"/>
                <a:gd name="T18" fmla="*/ 84 w 345"/>
                <a:gd name="T19" fmla="*/ 287 h 364"/>
                <a:gd name="T20" fmla="*/ 84 w 345"/>
                <a:gd name="T21" fmla="*/ 78 h 364"/>
                <a:gd name="T22" fmla="*/ 218 w 345"/>
                <a:gd name="T23" fmla="*/ 78 h 364"/>
                <a:gd name="T24" fmla="*/ 260 w 345"/>
                <a:gd name="T25" fmla="*/ 126 h 364"/>
                <a:gd name="T26" fmla="*/ 260 w 345"/>
                <a:gd name="T27" fmla="*/ 23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364">
                  <a:moveTo>
                    <a:pt x="345" y="237"/>
                  </a:moveTo>
                  <a:cubicBezTo>
                    <a:pt x="345" y="128"/>
                    <a:pt x="345" y="128"/>
                    <a:pt x="345" y="128"/>
                  </a:cubicBezTo>
                  <a:cubicBezTo>
                    <a:pt x="345" y="33"/>
                    <a:pt x="308" y="0"/>
                    <a:pt x="224" y="0"/>
                  </a:cubicBezTo>
                  <a:cubicBezTo>
                    <a:pt x="0" y="0"/>
                    <a:pt x="0" y="0"/>
                    <a:pt x="0" y="0"/>
                  </a:cubicBezTo>
                  <a:cubicBezTo>
                    <a:pt x="0" y="364"/>
                    <a:pt x="0" y="364"/>
                    <a:pt x="0" y="364"/>
                  </a:cubicBezTo>
                  <a:cubicBezTo>
                    <a:pt x="228" y="364"/>
                    <a:pt x="228" y="364"/>
                    <a:pt x="228" y="364"/>
                  </a:cubicBezTo>
                  <a:cubicBezTo>
                    <a:pt x="317" y="364"/>
                    <a:pt x="345" y="320"/>
                    <a:pt x="345" y="237"/>
                  </a:cubicBezTo>
                  <a:moveTo>
                    <a:pt x="260" y="238"/>
                  </a:moveTo>
                  <a:cubicBezTo>
                    <a:pt x="260" y="273"/>
                    <a:pt x="248" y="287"/>
                    <a:pt x="218" y="287"/>
                  </a:cubicBezTo>
                  <a:cubicBezTo>
                    <a:pt x="84" y="287"/>
                    <a:pt x="84" y="287"/>
                    <a:pt x="84" y="287"/>
                  </a:cubicBezTo>
                  <a:cubicBezTo>
                    <a:pt x="84" y="78"/>
                    <a:pt x="84" y="78"/>
                    <a:pt x="84" y="78"/>
                  </a:cubicBezTo>
                  <a:cubicBezTo>
                    <a:pt x="218" y="78"/>
                    <a:pt x="218" y="78"/>
                    <a:pt x="218" y="78"/>
                  </a:cubicBezTo>
                  <a:cubicBezTo>
                    <a:pt x="248" y="78"/>
                    <a:pt x="260" y="91"/>
                    <a:pt x="260" y="126"/>
                  </a:cubicBezTo>
                  <a:lnTo>
                    <a:pt x="260" y="2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dirty="0"/>
            </a:p>
          </p:txBody>
        </p:sp>
        <p:sp>
          <p:nvSpPr>
            <p:cNvPr id="20" name="Freeform 18">
              <a:extLst>
                <a:ext uri="{FF2B5EF4-FFF2-40B4-BE49-F238E27FC236}">
                  <a16:creationId xmlns:a16="http://schemas.microsoft.com/office/drawing/2014/main" id="{8313F940-5692-49BA-A350-AB859961A42A}"/>
                </a:ext>
              </a:extLst>
            </p:cNvPr>
            <p:cNvSpPr>
              <a:spLocks/>
            </p:cNvSpPr>
            <p:nvPr/>
          </p:nvSpPr>
          <p:spPr bwMode="auto">
            <a:xfrm>
              <a:off x="9448800" y="420688"/>
              <a:ext cx="331788" cy="342900"/>
            </a:xfrm>
            <a:custGeom>
              <a:avLst/>
              <a:gdLst>
                <a:gd name="T0" fmla="*/ 273 w 363"/>
                <a:gd name="T1" fmla="*/ 282 h 373"/>
                <a:gd name="T2" fmla="*/ 146 w 363"/>
                <a:gd name="T3" fmla="*/ 42 h 373"/>
                <a:gd name="T4" fmla="*/ 74 w 363"/>
                <a:gd name="T5" fmla="*/ 0 h 373"/>
                <a:gd name="T6" fmla="*/ 0 w 363"/>
                <a:gd name="T7" fmla="*/ 96 h 373"/>
                <a:gd name="T8" fmla="*/ 0 w 363"/>
                <a:gd name="T9" fmla="*/ 369 h 373"/>
                <a:gd name="T10" fmla="*/ 82 w 363"/>
                <a:gd name="T11" fmla="*/ 369 h 373"/>
                <a:gd name="T12" fmla="*/ 82 w 363"/>
                <a:gd name="T13" fmla="*/ 142 h 373"/>
                <a:gd name="T14" fmla="*/ 81 w 363"/>
                <a:gd name="T15" fmla="*/ 96 h 373"/>
                <a:gd name="T16" fmla="*/ 83 w 363"/>
                <a:gd name="T17" fmla="*/ 87 h 373"/>
                <a:gd name="T18" fmla="*/ 89 w 363"/>
                <a:gd name="T19" fmla="*/ 91 h 373"/>
                <a:gd name="T20" fmla="*/ 217 w 363"/>
                <a:gd name="T21" fmla="*/ 331 h 373"/>
                <a:gd name="T22" fmla="*/ 288 w 363"/>
                <a:gd name="T23" fmla="*/ 373 h 373"/>
                <a:gd name="T24" fmla="*/ 363 w 363"/>
                <a:gd name="T25" fmla="*/ 276 h 373"/>
                <a:gd name="T26" fmla="*/ 363 w 363"/>
                <a:gd name="T27" fmla="*/ 4 h 373"/>
                <a:gd name="T28" fmla="*/ 280 w 363"/>
                <a:gd name="T29" fmla="*/ 4 h 373"/>
                <a:gd name="T30" fmla="*/ 280 w 363"/>
                <a:gd name="T31" fmla="*/ 231 h 373"/>
                <a:gd name="T32" fmla="*/ 282 w 363"/>
                <a:gd name="T33" fmla="*/ 277 h 373"/>
                <a:gd name="T34" fmla="*/ 279 w 363"/>
                <a:gd name="T35" fmla="*/ 286 h 373"/>
                <a:gd name="T36" fmla="*/ 273 w 363"/>
                <a:gd name="T37" fmla="*/ 282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3" h="373">
                  <a:moveTo>
                    <a:pt x="273" y="282"/>
                  </a:moveTo>
                  <a:cubicBezTo>
                    <a:pt x="271" y="278"/>
                    <a:pt x="160" y="63"/>
                    <a:pt x="146" y="42"/>
                  </a:cubicBezTo>
                  <a:cubicBezTo>
                    <a:pt x="130" y="17"/>
                    <a:pt x="111" y="0"/>
                    <a:pt x="74" y="0"/>
                  </a:cubicBezTo>
                  <a:cubicBezTo>
                    <a:pt x="40" y="0"/>
                    <a:pt x="0" y="15"/>
                    <a:pt x="0" y="96"/>
                  </a:cubicBezTo>
                  <a:cubicBezTo>
                    <a:pt x="0" y="369"/>
                    <a:pt x="0" y="369"/>
                    <a:pt x="0" y="369"/>
                  </a:cubicBezTo>
                  <a:cubicBezTo>
                    <a:pt x="82" y="369"/>
                    <a:pt x="82" y="369"/>
                    <a:pt x="82" y="369"/>
                  </a:cubicBezTo>
                  <a:cubicBezTo>
                    <a:pt x="82" y="142"/>
                    <a:pt x="82" y="142"/>
                    <a:pt x="82" y="142"/>
                  </a:cubicBezTo>
                  <a:cubicBezTo>
                    <a:pt x="82" y="125"/>
                    <a:pt x="81" y="101"/>
                    <a:pt x="81" y="96"/>
                  </a:cubicBezTo>
                  <a:cubicBezTo>
                    <a:pt x="81" y="92"/>
                    <a:pt x="81" y="88"/>
                    <a:pt x="83" y="87"/>
                  </a:cubicBezTo>
                  <a:cubicBezTo>
                    <a:pt x="85" y="86"/>
                    <a:pt x="88" y="88"/>
                    <a:pt x="89" y="91"/>
                  </a:cubicBezTo>
                  <a:cubicBezTo>
                    <a:pt x="91" y="94"/>
                    <a:pt x="195" y="297"/>
                    <a:pt x="217" y="331"/>
                  </a:cubicBezTo>
                  <a:cubicBezTo>
                    <a:pt x="232" y="355"/>
                    <a:pt x="251" y="373"/>
                    <a:pt x="288" y="373"/>
                  </a:cubicBezTo>
                  <a:cubicBezTo>
                    <a:pt x="322" y="373"/>
                    <a:pt x="363" y="357"/>
                    <a:pt x="363" y="276"/>
                  </a:cubicBezTo>
                  <a:cubicBezTo>
                    <a:pt x="363" y="4"/>
                    <a:pt x="363" y="4"/>
                    <a:pt x="363" y="4"/>
                  </a:cubicBezTo>
                  <a:cubicBezTo>
                    <a:pt x="280" y="4"/>
                    <a:pt x="280" y="4"/>
                    <a:pt x="280" y="4"/>
                  </a:cubicBezTo>
                  <a:cubicBezTo>
                    <a:pt x="280" y="231"/>
                    <a:pt x="280" y="231"/>
                    <a:pt x="280" y="231"/>
                  </a:cubicBezTo>
                  <a:cubicBezTo>
                    <a:pt x="280" y="248"/>
                    <a:pt x="281" y="272"/>
                    <a:pt x="282" y="277"/>
                  </a:cubicBezTo>
                  <a:cubicBezTo>
                    <a:pt x="282" y="281"/>
                    <a:pt x="282" y="284"/>
                    <a:pt x="279" y="286"/>
                  </a:cubicBezTo>
                  <a:cubicBezTo>
                    <a:pt x="277" y="287"/>
                    <a:pt x="275" y="285"/>
                    <a:pt x="273" y="28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sp>
          <p:nvSpPr>
            <p:cNvPr id="21" name="Freeform 19">
              <a:extLst>
                <a:ext uri="{FF2B5EF4-FFF2-40B4-BE49-F238E27FC236}">
                  <a16:creationId xmlns:a16="http://schemas.microsoft.com/office/drawing/2014/main" id="{EBE8B024-B444-4D02-8ED3-D4B4C2A089DC}"/>
                </a:ext>
              </a:extLst>
            </p:cNvPr>
            <p:cNvSpPr>
              <a:spLocks/>
            </p:cNvSpPr>
            <p:nvPr/>
          </p:nvSpPr>
          <p:spPr bwMode="auto">
            <a:xfrm>
              <a:off x="9807575" y="423863"/>
              <a:ext cx="292100" cy="334963"/>
            </a:xfrm>
            <a:custGeom>
              <a:avLst/>
              <a:gdLst>
                <a:gd name="T0" fmla="*/ 0 w 184"/>
                <a:gd name="T1" fmla="*/ 0 h 211"/>
                <a:gd name="T2" fmla="*/ 0 w 184"/>
                <a:gd name="T3" fmla="*/ 45 h 211"/>
                <a:gd name="T4" fmla="*/ 68 w 184"/>
                <a:gd name="T5" fmla="*/ 45 h 211"/>
                <a:gd name="T6" fmla="*/ 68 w 184"/>
                <a:gd name="T7" fmla="*/ 211 h 211"/>
                <a:gd name="T8" fmla="*/ 116 w 184"/>
                <a:gd name="T9" fmla="*/ 211 h 211"/>
                <a:gd name="T10" fmla="*/ 116 w 184"/>
                <a:gd name="T11" fmla="*/ 45 h 211"/>
                <a:gd name="T12" fmla="*/ 184 w 184"/>
                <a:gd name="T13" fmla="*/ 45 h 211"/>
                <a:gd name="T14" fmla="*/ 184 w 184"/>
                <a:gd name="T15" fmla="*/ 0 h 211"/>
                <a:gd name="T16" fmla="*/ 0 w 184"/>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1">
                  <a:moveTo>
                    <a:pt x="0" y="0"/>
                  </a:moveTo>
                  <a:lnTo>
                    <a:pt x="0" y="45"/>
                  </a:lnTo>
                  <a:lnTo>
                    <a:pt x="68" y="45"/>
                  </a:lnTo>
                  <a:lnTo>
                    <a:pt x="68" y="211"/>
                  </a:lnTo>
                  <a:lnTo>
                    <a:pt x="116" y="211"/>
                  </a:lnTo>
                  <a:lnTo>
                    <a:pt x="116" y="45"/>
                  </a:lnTo>
                  <a:lnTo>
                    <a:pt x="184" y="45"/>
                  </a:lnTo>
                  <a:lnTo>
                    <a:pt x="184" y="0"/>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325331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I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2023 NTT DATA, Inc. All rights reserved.</a:t>
            </a:r>
          </a:p>
        </p:txBody>
      </p:sp>
      <p:pic>
        <p:nvPicPr>
          <p:cNvPr id="8" name="Picture 7">
            <a:extLst>
              <a:ext uri="{FF2B5EF4-FFF2-40B4-BE49-F238E27FC236}">
                <a16:creationId xmlns:a16="http://schemas.microsoft.com/office/drawing/2014/main" id="{CB7C81CB-B857-43DB-A5F9-7A9A19A32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25" y="2829025"/>
            <a:ext cx="3657600" cy="1209574"/>
          </a:xfrm>
          <a:prstGeom prst="rect">
            <a:avLst/>
          </a:prstGeom>
        </p:spPr>
      </p:pic>
    </p:spTree>
    <p:extLst>
      <p:ext uri="{BB962C8B-B14F-4D97-AF65-F5344CB8AC3E}">
        <p14:creationId xmlns:p14="http://schemas.microsoft.com/office/powerpoint/2010/main" val="2416206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BI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2023 NTT DATA, Inc. All rights reserved.</a:t>
            </a:r>
          </a:p>
        </p:txBody>
      </p:sp>
      <p:pic>
        <p:nvPicPr>
          <p:cNvPr id="8" name="Picture 7">
            <a:extLst>
              <a:ext uri="{FF2B5EF4-FFF2-40B4-BE49-F238E27FC236}">
                <a16:creationId xmlns:a16="http://schemas.microsoft.com/office/drawing/2014/main" id="{CB7C81CB-B857-43DB-A5F9-7A9A19A321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6825" y="2829025"/>
            <a:ext cx="3657600" cy="1209574"/>
          </a:xfrm>
          <a:prstGeom prst="rect">
            <a:avLst/>
          </a:prstGeom>
        </p:spPr>
      </p:pic>
    </p:spTree>
    <p:extLst>
      <p:ext uri="{BB962C8B-B14F-4D97-AF65-F5344CB8AC3E}">
        <p14:creationId xmlns:p14="http://schemas.microsoft.com/office/powerpoint/2010/main" val="24087047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Logo - White Closing Slide">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6" name="図 5">
            <a:extLst>
              <a:ext uri="{FF2B5EF4-FFF2-40B4-BE49-F238E27FC236}">
                <a16:creationId xmlns:a16="http://schemas.microsoft.com/office/drawing/2014/main" id="{233CCCD6-2B32-724F-8E6B-82620F2B107D}"/>
              </a:ext>
            </a:extLst>
          </p:cNvPr>
          <p:cNvPicPr>
            <a:picLocks noChangeAspect="1"/>
          </p:cNvPicPr>
          <p:nvPr userDrawn="1"/>
        </p:nvPicPr>
        <p:blipFill>
          <a:blip r:embed="rId3"/>
          <a:stretch>
            <a:fillRect/>
          </a:stretch>
        </p:blipFill>
        <p:spPr>
          <a:xfrm>
            <a:off x="4026850" y="2714625"/>
            <a:ext cx="4125600" cy="1413400"/>
          </a:xfrm>
          <a:prstGeom prst="rect">
            <a:avLst/>
          </a:prstGeom>
        </p:spPr>
      </p:pic>
      <p:sp>
        <p:nvSpPr>
          <p:cNvPr id="3" name="Footer Placeholder 2">
            <a:extLst>
              <a:ext uri="{FF2B5EF4-FFF2-40B4-BE49-F238E27FC236}">
                <a16:creationId xmlns:a16="http://schemas.microsoft.com/office/drawing/2014/main" id="{37B9257D-02E0-47E5-8066-3653BB63A0F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accent2"/>
                </a:solidFill>
              </a:defRPr>
            </a:lvl1pPr>
          </a:lstStyle>
          <a:p>
            <a:pPr defTabSz="609555"/>
            <a:r>
              <a:rPr lang="en-US" dirty="0"/>
              <a:t>© 2023 NTT DATA, Inc. All rights reserved.</a:t>
            </a:r>
          </a:p>
        </p:txBody>
      </p:sp>
    </p:spTree>
    <p:extLst>
      <p:ext uri="{BB962C8B-B14F-4D97-AF65-F5344CB8AC3E}">
        <p14:creationId xmlns:p14="http://schemas.microsoft.com/office/powerpoint/2010/main" val="1942884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 - Human Blue Closing Slide">
    <p:bg>
      <p:bgPr>
        <a:solidFill>
          <a:schemeClr val="accent2"/>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2341213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 - Black Closing Slide">
    <p:bg>
      <p:bgPr>
        <a:solidFill>
          <a:schemeClr val="tx1"/>
        </a:solidFill>
        <a:effectLst/>
      </p:bgPr>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113690"/>
            <a:ext cx="2080171" cy="3744310"/>
          </a:xfrm>
          <a:prstGeom prst="rect">
            <a:avLst/>
          </a:prstGeom>
        </p:spPr>
      </p:pic>
      <p:pic>
        <p:nvPicPr>
          <p:cNvPr id="5" name="図 12">
            <a:extLst>
              <a:ext uri="{FF2B5EF4-FFF2-40B4-BE49-F238E27FC236}">
                <a16:creationId xmlns:a16="http://schemas.microsoft.com/office/drawing/2014/main" id="{97CA28FC-98C8-42DD-9BDF-1E0E15F6619A}"/>
              </a:ext>
            </a:extLst>
          </p:cNvPr>
          <p:cNvPicPr>
            <a:picLocks noChangeAspect="1"/>
          </p:cNvPicPr>
          <p:nvPr userDrawn="1"/>
        </p:nvPicPr>
        <p:blipFill>
          <a:blip r:embed="rId3"/>
          <a:stretch>
            <a:fillRect/>
          </a:stretch>
        </p:blipFill>
        <p:spPr>
          <a:xfrm>
            <a:off x="4032500" y="2720338"/>
            <a:ext cx="4127000" cy="1417323"/>
          </a:xfrm>
          <a:prstGeom prst="rect">
            <a:avLst/>
          </a:prstGeom>
        </p:spPr>
      </p:pic>
      <p:sp>
        <p:nvSpPr>
          <p:cNvPr id="6" name="Footer Placeholder 2">
            <a:extLst>
              <a:ext uri="{FF2B5EF4-FFF2-40B4-BE49-F238E27FC236}">
                <a16:creationId xmlns:a16="http://schemas.microsoft.com/office/drawing/2014/main" id="{5AFFD2E5-33AC-4F4C-BEC4-3B2D01B687B1}"/>
              </a:ext>
            </a:extLst>
          </p:cNvPr>
          <p:cNvSpPr>
            <a:spLocks noGrp="1"/>
          </p:cNvSpPr>
          <p:nvPr>
            <p:ph type="ftr" sz="quarter" idx="10"/>
          </p:nvPr>
        </p:nvSpPr>
        <p:spPr>
          <a:xfrm>
            <a:off x="7772400" y="6556248"/>
            <a:ext cx="4114800" cy="123111"/>
          </a:xfrm>
          <a:prstGeom prst="rect">
            <a:avLst/>
          </a:prstGeom>
        </p:spPr>
        <p:txBody>
          <a:bodyPr anchor="ctr"/>
          <a:lstStyle>
            <a:lvl1pPr algn="r">
              <a:defRPr sz="800">
                <a:solidFill>
                  <a:schemeClr val="bg1"/>
                </a:solidFill>
              </a:defRPr>
            </a:lvl1pPr>
          </a:lstStyle>
          <a:p>
            <a:pPr defTabSz="609555"/>
            <a:r>
              <a:rPr lang="en-US" dirty="0"/>
              <a:t>© 2023 NTT DATA, Inc. All rights reserved.</a:t>
            </a:r>
          </a:p>
        </p:txBody>
      </p:sp>
    </p:spTree>
    <p:extLst>
      <p:ext uri="{BB962C8B-B14F-4D97-AF65-F5344CB8AC3E}">
        <p14:creationId xmlns:p14="http://schemas.microsoft.com/office/powerpoint/2010/main" val="1622234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Video Background">
    <p:bg>
      <p:bgPr>
        <a:solidFill>
          <a:srgbClr val="000000"/>
        </a:solidFill>
        <a:effectLst/>
      </p:bgPr>
    </p:bg>
    <p:spTree>
      <p:nvGrpSpPr>
        <p:cNvPr id="1" name=""/>
        <p:cNvGrpSpPr/>
        <p:nvPr/>
      </p:nvGrpSpPr>
      <p:grpSpPr>
        <a:xfrm>
          <a:off x="0" y="0"/>
          <a:ext cx="0" cy="0"/>
          <a:chOff x="0" y="0"/>
          <a:chExt cx="0" cy="0"/>
        </a:xfrm>
      </p:grpSpPr>
      <p:sp>
        <p:nvSpPr>
          <p:cNvPr id="12" name="コンテンツ プレースホルダー 2"/>
          <p:cNvSpPr>
            <a:spLocks noGrp="1"/>
          </p:cNvSpPr>
          <p:nvPr>
            <p:ph idx="1" hasCustomPrompt="1"/>
          </p:nvPr>
        </p:nvSpPr>
        <p:spPr>
          <a:xfrm>
            <a:off x="1524000" y="673768"/>
            <a:ext cx="9144000" cy="5498432"/>
          </a:xfrm>
          <a:prstGeom prst="rect">
            <a:avLst/>
          </a:prstGeom>
          <a:ln w="38100">
            <a:solidFill>
              <a:schemeClr val="bg1"/>
            </a:solidFill>
            <a:prstDash val="sysDot"/>
          </a:ln>
        </p:spPr>
        <p:txBody>
          <a:bodyPr lIns="90000" anchor="ctr" anchorCtr="1"/>
          <a:lstStyle>
            <a:lvl1pPr marL="0" marR="0" indent="0" algn="l" defTabSz="534552" rtl="0" eaLnBrk="1" fontAlgn="ctr" latinLnBrk="0" hangingPunct="1">
              <a:lnSpc>
                <a:spcPct val="100000"/>
              </a:lnSpc>
              <a:spcBef>
                <a:spcPts val="0"/>
              </a:spcBef>
              <a:spcAft>
                <a:spcPct val="0"/>
              </a:spcAft>
              <a:buClrTx/>
              <a:buSzTx/>
              <a:buFontTx/>
              <a:buNone/>
              <a:tabLst/>
              <a:defRPr sz="2000" b="0" i="0" spc="88" baseline="0">
                <a:solidFill>
                  <a:schemeClr val="bg1"/>
                </a:solidFill>
                <a:latin typeface="+mn-lt"/>
                <a:ea typeface="HGPGothicE" charset="-128"/>
                <a:cs typeface="HGPGothicE" charset="-128"/>
              </a:defRPr>
            </a:lvl1pPr>
            <a:lvl2pPr marL="534552" indent="0" fontAlgn="ctr">
              <a:spcBef>
                <a:spcPts val="0"/>
              </a:spcBef>
              <a:buFontTx/>
              <a:buNone/>
              <a:defRPr sz="1754" b="0" i="0" spc="88">
                <a:solidFill>
                  <a:schemeClr val="tx1"/>
                </a:solidFill>
                <a:latin typeface="HGPGothicE" charset="-128"/>
                <a:ea typeface="HGPGothicE" charset="-128"/>
                <a:cs typeface="HGPGothicE" charset="-128"/>
              </a:defRPr>
            </a:lvl2pPr>
            <a:lvl3pPr marL="1069105" indent="0" fontAlgn="ctr">
              <a:spcBef>
                <a:spcPts val="0"/>
              </a:spcBef>
              <a:buFontTx/>
              <a:buNone/>
              <a:defRPr sz="1754" b="0" i="0" spc="88">
                <a:solidFill>
                  <a:schemeClr val="tx1"/>
                </a:solidFill>
                <a:latin typeface="HGPGothicE" charset="-128"/>
                <a:ea typeface="HGPGothicE" charset="-128"/>
                <a:cs typeface="HGPGothicE" charset="-128"/>
              </a:defRPr>
            </a:lvl3pPr>
            <a:lvl4pPr marL="1603659" indent="0">
              <a:buFontTx/>
              <a:buNone/>
              <a:defRPr>
                <a:solidFill>
                  <a:schemeClr val="tx2"/>
                </a:solidFill>
              </a:defRPr>
            </a:lvl4pPr>
            <a:lvl5pPr marL="2138212" indent="0">
              <a:buFontTx/>
              <a:buNone/>
              <a:defRPr>
                <a:solidFill>
                  <a:schemeClr val="tx2"/>
                </a:solidFill>
              </a:defRPr>
            </a:lvl5pPr>
          </a:lstStyle>
          <a:p>
            <a:pPr algn="ctr"/>
            <a:r>
              <a:rPr lang="ja-JP" altLang="en-US" sz="2000" spc="200" dirty="0">
                <a:solidFill>
                  <a:srgbClr val="FFFFFF"/>
                </a:solidFill>
                <a:latin typeface="Arial" panose="020B0604020202020204" pitchFamily="34" charset="0"/>
                <a:ea typeface="HGPGothicE" charset="-128"/>
                <a:cs typeface="Arial" panose="020B0604020202020204" pitchFamily="34" charset="0"/>
              </a:rPr>
              <a:t>［</a:t>
            </a:r>
            <a:r>
              <a:rPr lang="en-US" altLang="ja-JP" sz="2000" spc="200" dirty="0">
                <a:solidFill>
                  <a:srgbClr val="FFFFFF"/>
                </a:solidFill>
                <a:latin typeface="Arial" panose="020B0604020202020204" pitchFamily="34" charset="0"/>
                <a:ea typeface="HGPGothicE" charset="-128"/>
                <a:cs typeface="Arial" panose="020B0604020202020204" pitchFamily="34" charset="0"/>
              </a:rPr>
              <a:t>Photo/Movie</a:t>
            </a:r>
            <a:r>
              <a:rPr lang="ja-JP" altLang="en-US" sz="2000" spc="200" dirty="0">
                <a:solidFill>
                  <a:srgbClr val="FFFFFF"/>
                </a:solidFill>
                <a:latin typeface="Arial" panose="020B0604020202020204" pitchFamily="34" charset="0"/>
                <a:ea typeface="HGPGothicE" charset="-128"/>
                <a:cs typeface="Arial" panose="020B0604020202020204" pitchFamily="34" charset="0"/>
              </a:rPr>
              <a:t>］</a:t>
            </a:r>
          </a:p>
        </p:txBody>
      </p:sp>
      <p:sp>
        <p:nvSpPr>
          <p:cNvPr id="6" name="Footer Placeholder 1">
            <a:extLst>
              <a:ext uri="{FF2B5EF4-FFF2-40B4-BE49-F238E27FC236}">
                <a16:creationId xmlns:a16="http://schemas.microsoft.com/office/drawing/2014/main" id="{51EDD12F-E7E9-46F4-A0A2-8EA6B7B4792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7" name="Slide Number Placeholder 2">
            <a:extLst>
              <a:ext uri="{FF2B5EF4-FFF2-40B4-BE49-F238E27FC236}">
                <a16:creationId xmlns:a16="http://schemas.microsoft.com/office/drawing/2014/main" id="{13781934-54E2-4A85-90B7-6C4D9224A139}"/>
              </a:ext>
            </a:extLst>
          </p:cNvPr>
          <p:cNvSpPr>
            <a:spLocks noGrp="1"/>
          </p:cNvSpPr>
          <p:nvPr>
            <p:ph type="sldNum" sz="quarter" idx="11"/>
          </p:nvPr>
        </p:nvSpPr>
        <p:spPr>
          <a:xfrm>
            <a:off x="5769864" y="6556248"/>
            <a:ext cx="667512" cy="182880"/>
          </a:xfrm>
          <a:prstGeom prst="rect">
            <a:avLst/>
          </a:prstGeom>
        </p:spPr>
        <p:txBody>
          <a:bodyPr anchor="ctr"/>
          <a:lstStyle>
            <a:lvl1pPr>
              <a:defRPr sz="800">
                <a:solidFill>
                  <a:schemeClr val="bg1"/>
                </a:solidFill>
              </a:defRPr>
            </a:lvl1pPr>
          </a:lstStyle>
          <a:p>
            <a:pPr algn="ctr"/>
            <a:fld id="{92EA2340-BE12-4138-BE15-7C339B03EB4B}" type="slidenum">
              <a:rPr lang="en-US" smtClean="0"/>
              <a:pPr algn="ctr"/>
              <a:t>‹#›</a:t>
            </a:fld>
            <a:endParaRPr lang="en-US"/>
          </a:p>
        </p:txBody>
      </p:sp>
      <p:sp>
        <p:nvSpPr>
          <p:cNvPr id="8" name="Freeform 5">
            <a:extLst>
              <a:ext uri="{FF2B5EF4-FFF2-40B4-BE49-F238E27FC236}">
                <a16:creationId xmlns:a16="http://schemas.microsoft.com/office/drawing/2014/main" id="{A3315B48-646C-4569-A5B1-3E1F043F25F0}"/>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5287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userDrawn="1">
          <p15:clr>
            <a:srgbClr val="FBAE40"/>
          </p15:clr>
        </p15:guide>
        <p15:guide id="4" pos="7488"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E70DC4F-2996-4CBA-9314-DA8DDC617267}"/>
              </a:ext>
            </a:extLst>
          </p:cNvPr>
          <p:cNvSpPr>
            <a:spLocks noGrp="1"/>
          </p:cNvSpPr>
          <p:nvPr>
            <p:ph type="pic" sz="quarter" idx="10" hasCustomPrompt="1"/>
          </p:nvPr>
        </p:nvSpPr>
        <p:spPr>
          <a:xfrm>
            <a:off x="0" y="0"/>
            <a:ext cx="12192000" cy="6858000"/>
          </a:xfrm>
          <a:prstGeom prst="rect">
            <a:avLst/>
          </a:prstGeom>
        </p:spPr>
        <p:txBody>
          <a:bodyPr anchor="ctr"/>
          <a:lstStyle>
            <a:lvl1pPr marL="0" indent="0" algn="ctr">
              <a:buNone/>
              <a:defRPr sz="3200" b="0"/>
            </a:lvl1pPr>
          </a:lstStyle>
          <a:p>
            <a:r>
              <a:rPr lang="en-US" dirty="0"/>
              <a:t>Select Image </a:t>
            </a:r>
            <a:br>
              <a:rPr lang="en-US" dirty="0"/>
            </a:br>
            <a:r>
              <a:rPr lang="en-US" dirty="0"/>
              <a:t>(1280x720px @ 96dpi)</a:t>
            </a:r>
          </a:p>
        </p:txBody>
      </p:sp>
    </p:spTree>
    <p:extLst>
      <p:ext uri="{BB962C8B-B14F-4D97-AF65-F5344CB8AC3E}">
        <p14:creationId xmlns:p14="http://schemas.microsoft.com/office/powerpoint/2010/main" val="16103722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_Cover_Light_Full Innovation Curve">
    <p:spTree>
      <p:nvGrpSpPr>
        <p:cNvPr id="1" name=""/>
        <p:cNvGrpSpPr/>
        <p:nvPr/>
      </p:nvGrpSpPr>
      <p:grpSpPr>
        <a:xfrm>
          <a:off x="0" y="0"/>
          <a:ext cx="0" cy="0"/>
          <a:chOff x="0" y="0"/>
          <a:chExt cx="0" cy="0"/>
        </a:xfrm>
      </p:grpSpPr>
      <p:pic>
        <p:nvPicPr>
          <p:cNvPr id="14" name="Innovation Curve">
            <a:extLst>
              <a:ext uri="{FF2B5EF4-FFF2-40B4-BE49-F238E27FC236}">
                <a16:creationId xmlns:a16="http://schemas.microsoft.com/office/drawing/2014/main" id="{9211F747-506E-5ED4-9B68-EE6B3F99C9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alphaModFix amt="3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5334000" y="-14748"/>
            <a:ext cx="6872748" cy="6872748"/>
          </a:xfrm>
          <a:prstGeom prst="rect">
            <a:avLst/>
          </a:prstGeom>
        </p:spPr>
      </p:pic>
      <p:sp>
        <p:nvSpPr>
          <p:cNvPr id="16" name="Title 1">
            <a:extLst>
              <a:ext uri="{FF2B5EF4-FFF2-40B4-BE49-F238E27FC236}">
                <a16:creationId xmlns:a16="http://schemas.microsoft.com/office/drawing/2014/main" id="{1506BD0E-4DCD-8BA9-2037-DE975A1F0915}"/>
              </a:ext>
            </a:extLst>
          </p:cNvPr>
          <p:cNvSpPr>
            <a:spLocks noGrp="1"/>
          </p:cNvSpPr>
          <p:nvPr>
            <p:ph type="ctrTitle" hasCustomPrompt="1"/>
          </p:nvPr>
        </p:nvSpPr>
        <p:spPr bwMode="gray">
          <a:xfrm>
            <a:off x="380048" y="2438400"/>
            <a:ext cx="4843462" cy="1371600"/>
          </a:xfrm>
        </p:spPr>
        <p:txBody>
          <a:bodyPr vert="horz" lIns="0" tIns="45720" rIns="0" bIns="45720" rtlCol="0" anchor="b">
            <a:noAutofit/>
          </a:bodyPr>
          <a:lstStyle>
            <a:lvl1pPr>
              <a:defRPr lang="en-GB" sz="4400" b="0" i="0" dirty="0">
                <a:solidFill>
                  <a:schemeClr val="accent1"/>
                </a:solidFill>
                <a:latin typeface="+mj-lt"/>
                <a:cs typeface="Times New Roman" panose="02020603050405020304" pitchFamily="18" charset="0"/>
              </a:defRPr>
            </a:lvl1pPr>
          </a:lstStyle>
          <a:p>
            <a:pPr lvl="0">
              <a:lnSpc>
                <a:spcPct val="100000"/>
              </a:lnSpc>
            </a:pPr>
            <a:r>
              <a:rPr lang="en-US" dirty="0"/>
              <a:t>Click to edit Master title Style</a:t>
            </a:r>
          </a:p>
        </p:txBody>
      </p:sp>
      <p:sp>
        <p:nvSpPr>
          <p:cNvPr id="17" name="Subtitle 2">
            <a:extLst>
              <a:ext uri="{FF2B5EF4-FFF2-40B4-BE49-F238E27FC236}">
                <a16:creationId xmlns:a16="http://schemas.microsoft.com/office/drawing/2014/main" id="{DD68B773-8219-9567-613E-7A2F2D4F6C2B}"/>
              </a:ext>
            </a:extLst>
          </p:cNvPr>
          <p:cNvSpPr>
            <a:spLocks noGrp="1"/>
          </p:cNvSpPr>
          <p:nvPr>
            <p:ph type="subTitle" idx="1" hasCustomPrompt="1"/>
          </p:nvPr>
        </p:nvSpPr>
        <p:spPr bwMode="gray">
          <a:xfrm>
            <a:off x="380048" y="3810001"/>
            <a:ext cx="4843462" cy="353943"/>
          </a:xfrm>
        </p:spPr>
        <p:txBody>
          <a:bodyPr wrap="square" lIns="0" tIns="45720" rIns="0">
            <a:spAutoFit/>
          </a:bodyPr>
          <a:lstStyle>
            <a:lvl1pPr>
              <a:spcBef>
                <a:spcPts val="0"/>
              </a:spcBef>
              <a:spcAft>
                <a:spcPts val="0"/>
              </a:spcAft>
              <a:defRPr lang="en-GB" sz="2000" b="0" i="0" dirty="0">
                <a:solidFill>
                  <a:schemeClr val="accent1"/>
                </a:solidFill>
                <a:latin typeface="+mn-lt"/>
                <a:cs typeface="Arial" panose="020B0604020202020204" pitchFamily="34" charset="0"/>
              </a:defRPr>
            </a:lvl1pPr>
          </a:lstStyle>
          <a:p>
            <a:pPr lvl="0">
              <a:lnSpc>
                <a:spcPct val="100000"/>
              </a:lnSpc>
              <a:spcBef>
                <a:spcPts val="1000"/>
              </a:spcBef>
              <a:buFont typeface="Arial" panose="020B0604020202020204" pitchFamily="34" charset="0"/>
            </a:pPr>
            <a:r>
              <a:rPr lang="en-US" dirty="0"/>
              <a:t>Click to edit Master subtitle style</a:t>
            </a:r>
          </a:p>
        </p:txBody>
      </p:sp>
      <p:sp>
        <p:nvSpPr>
          <p:cNvPr id="2" name="Date Placeholder 3">
            <a:extLst>
              <a:ext uri="{FF2B5EF4-FFF2-40B4-BE49-F238E27FC236}">
                <a16:creationId xmlns:a16="http://schemas.microsoft.com/office/drawing/2014/main" id="{A9B553D8-6E2B-127F-58DE-5165236A2DF1}"/>
              </a:ext>
            </a:extLst>
          </p:cNvPr>
          <p:cNvSpPr>
            <a:spLocks noGrp="1"/>
          </p:cNvSpPr>
          <p:nvPr>
            <p:ph type="dt" sz="half" idx="2"/>
          </p:nvPr>
        </p:nvSpPr>
        <p:spPr bwMode="gray">
          <a:xfrm>
            <a:off x="10898505" y="6563358"/>
            <a:ext cx="922020" cy="88901"/>
          </a:xfrm>
          <a:prstGeom prst="rect">
            <a:avLst/>
          </a:prstGeom>
          <a:ln>
            <a:noFill/>
          </a:ln>
        </p:spPr>
        <p:txBody>
          <a:bodyPr vert="horz" lIns="0" tIns="0" rIns="0" bIns="0" rtlCol="0" anchor="ctr">
            <a:noAutofit/>
          </a:bodyPr>
          <a:lstStyle>
            <a:lvl1pPr algn="ctr">
              <a:lnSpc>
                <a:spcPct val="100000"/>
              </a:lnSpc>
              <a:defRPr sz="1000">
                <a:solidFill>
                  <a:srgbClr val="6B6B6B"/>
                </a:solidFill>
              </a:defRPr>
            </a:lvl1pPr>
          </a:lstStyle>
          <a:p>
            <a:pPr algn="r"/>
            <a:r>
              <a:rPr lang="en-DE"/>
              <a:t>Date</a:t>
            </a:r>
            <a:endParaRPr lang="en-US" dirty="0"/>
          </a:p>
        </p:txBody>
      </p:sp>
      <p:sp>
        <p:nvSpPr>
          <p:cNvPr id="3" name="Footer Placeholder 4">
            <a:extLst>
              <a:ext uri="{FF2B5EF4-FFF2-40B4-BE49-F238E27FC236}">
                <a16:creationId xmlns:a16="http://schemas.microsoft.com/office/drawing/2014/main" id="{0453B208-9097-2E2C-EC03-BD8A67670037}"/>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1000">
                <a:solidFill>
                  <a:srgbClr val="6B6B6B"/>
                </a:solidFill>
              </a:defRPr>
            </a:lvl1pPr>
          </a:lstStyle>
          <a:p>
            <a:r>
              <a:rPr lang="pt-BR" dirty="0"/>
              <a:t>© 2023 NTT DATA Americas, Inc.</a:t>
            </a:r>
            <a:endParaRPr lang="en-US" dirty="0"/>
          </a:p>
        </p:txBody>
      </p:sp>
      <p:pic>
        <p:nvPicPr>
          <p:cNvPr id="4" name="NTT DATA Global Logo" descr="NTT DATA Logo">
            <a:extLst>
              <a:ext uri="{FF2B5EF4-FFF2-40B4-BE49-F238E27FC236}">
                <a16:creationId xmlns:a16="http://schemas.microsoft.com/office/drawing/2014/main" id="{07CD756B-D053-7A46-EC8E-FF1D6BF1F701}"/>
              </a:ext>
            </a:extLst>
          </p:cNvPr>
          <p:cNvPicPr>
            <a:picLocks noGrp="1" noRot="1" noChangeAspect="1" noMove="1" noResize="1" noEditPoints="1" noAdjustHandles="1" noChangeArrowheads="1" noChangeShapeType="1" noCrop="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1475" y="320040"/>
            <a:ext cx="1959942" cy="399600"/>
          </a:xfrm>
          <a:prstGeom prst="rect">
            <a:avLst/>
          </a:prstGeom>
        </p:spPr>
      </p:pic>
      <p:sp>
        <p:nvSpPr>
          <p:cNvPr id="7" name="Info Box">
            <a:extLst>
              <a:ext uri="{FF2B5EF4-FFF2-40B4-BE49-F238E27FC236}">
                <a16:creationId xmlns:a16="http://schemas.microsoft.com/office/drawing/2014/main" id="{3CC8FA91-A78C-BC6E-F17A-FF26055644B2}"/>
              </a:ext>
              <a:ext uri="{C183D7F6-B498-43B3-948B-1728B52AA6E4}">
                <adec:decorative xmlns:adec="http://schemas.microsoft.com/office/drawing/2017/decorative" val="0"/>
              </a:ext>
            </a:extLst>
          </p:cNvPr>
          <p:cNvSpPr>
            <a:spLocks noGrp="1"/>
          </p:cNvSpPr>
          <p:nvPr>
            <p:ph sz="quarter" idx="18" hasCustomPrompt="1"/>
          </p:nvPr>
        </p:nvSpPr>
        <p:spPr>
          <a:xfrm>
            <a:off x="10101235" y="333376"/>
            <a:ext cx="1884045" cy="395869"/>
          </a:xfrm>
          <a:prstGeom prst="rect">
            <a:avLst/>
          </a:prstGeom>
          <a:ln>
            <a:noFill/>
          </a:ln>
        </p:spPr>
        <p:txBody>
          <a:bodyPr wrap="square" lIns="36000" tIns="36000" rIns="36000" bIns="36000">
            <a:spAutoFit/>
          </a:bodyPr>
          <a:lstStyle>
            <a:lvl1pPr>
              <a:lnSpc>
                <a:spcPct val="100000"/>
              </a:lnSpc>
              <a:spcBef>
                <a:spcPts val="0"/>
              </a:spcBef>
              <a:spcAft>
                <a:spcPts val="0"/>
              </a:spcAft>
              <a:defRPr sz="700">
                <a:solidFill>
                  <a:schemeClr val="tx2"/>
                </a:solidFill>
              </a:defRPr>
            </a:lvl1pPr>
          </a:lstStyle>
          <a:p>
            <a:pPr lvl="0"/>
            <a:r>
              <a:rPr lang="en-US" noProof="0" dirty="0"/>
              <a:t>Information Type:</a:t>
            </a:r>
            <a:br>
              <a:rPr lang="en-US" noProof="0" dirty="0"/>
            </a:br>
            <a:r>
              <a:rPr lang="en-US" noProof="0" dirty="0"/>
              <a:t>Company:  </a:t>
            </a:r>
            <a:br>
              <a:rPr lang="en-US" noProof="0" dirty="0"/>
            </a:br>
            <a:r>
              <a:rPr lang="en-US" noProof="0" dirty="0"/>
              <a:t>Information Owner:</a:t>
            </a:r>
          </a:p>
        </p:txBody>
      </p:sp>
    </p:spTree>
    <p:extLst>
      <p:ext uri="{BB962C8B-B14F-4D97-AF65-F5344CB8AC3E}">
        <p14:creationId xmlns:p14="http://schemas.microsoft.com/office/powerpoint/2010/main" val="303129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_Cover_Light_Partial Innovation Curve">
    <p:spTree>
      <p:nvGrpSpPr>
        <p:cNvPr id="1" name=""/>
        <p:cNvGrpSpPr/>
        <p:nvPr/>
      </p:nvGrpSpPr>
      <p:grpSpPr>
        <a:xfrm>
          <a:off x="0" y="0"/>
          <a:ext cx="0" cy="0"/>
          <a:chOff x="0" y="0"/>
          <a:chExt cx="0" cy="0"/>
        </a:xfrm>
      </p:grpSpPr>
      <p:pic>
        <p:nvPicPr>
          <p:cNvPr id="16" name="Innovation Curve">
            <a:extLst>
              <a:ext uri="{FF2B5EF4-FFF2-40B4-BE49-F238E27FC236}">
                <a16:creationId xmlns:a16="http://schemas.microsoft.com/office/drawing/2014/main" id="{00ADE50C-F63B-648C-9FD0-E0FA384DFD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7616953" y="0"/>
            <a:ext cx="4602549" cy="6876288"/>
          </a:xfrm>
          <a:prstGeom prst="rect">
            <a:avLst/>
          </a:prstGeom>
        </p:spPr>
      </p:pic>
      <p:sp>
        <p:nvSpPr>
          <p:cNvPr id="13" name="Title 1">
            <a:extLst>
              <a:ext uri="{FF2B5EF4-FFF2-40B4-BE49-F238E27FC236}">
                <a16:creationId xmlns:a16="http://schemas.microsoft.com/office/drawing/2014/main" id="{82ADFA92-0E48-355A-2DA8-D40523A9A84F}"/>
              </a:ext>
            </a:extLst>
          </p:cNvPr>
          <p:cNvSpPr>
            <a:spLocks noGrp="1"/>
          </p:cNvSpPr>
          <p:nvPr>
            <p:ph type="ctrTitle" hasCustomPrompt="1"/>
          </p:nvPr>
        </p:nvSpPr>
        <p:spPr bwMode="gray">
          <a:xfrm>
            <a:off x="380049" y="2438400"/>
            <a:ext cx="6969876" cy="1371600"/>
          </a:xfrm>
        </p:spPr>
        <p:txBody>
          <a:bodyPr vert="horz" lIns="0" tIns="45720" rIns="0" bIns="45720" rtlCol="0" anchor="b">
            <a:noAutofit/>
          </a:bodyPr>
          <a:lstStyle>
            <a:lvl1pPr>
              <a:defRPr lang="en-GB" sz="4400" b="0" i="0" dirty="0">
                <a:solidFill>
                  <a:schemeClr val="accent1"/>
                </a:solidFill>
                <a:latin typeface="+mj-lt"/>
                <a:cs typeface="Times New Roman" panose="02020603050405020304" pitchFamily="18" charset="0"/>
              </a:defRPr>
            </a:lvl1pPr>
          </a:lstStyle>
          <a:p>
            <a:pPr lvl="0">
              <a:lnSpc>
                <a:spcPct val="100000"/>
              </a:lnSpc>
            </a:pPr>
            <a:r>
              <a:rPr lang="en-US" dirty="0"/>
              <a:t>Click to edit Master title Style</a:t>
            </a:r>
          </a:p>
        </p:txBody>
      </p:sp>
      <p:sp>
        <p:nvSpPr>
          <p:cNvPr id="15" name="Subtitle 2">
            <a:extLst>
              <a:ext uri="{FF2B5EF4-FFF2-40B4-BE49-F238E27FC236}">
                <a16:creationId xmlns:a16="http://schemas.microsoft.com/office/drawing/2014/main" id="{48B12889-37ED-D704-59B8-7CECF20BCF23}"/>
              </a:ext>
            </a:extLst>
          </p:cNvPr>
          <p:cNvSpPr>
            <a:spLocks noGrp="1"/>
          </p:cNvSpPr>
          <p:nvPr>
            <p:ph type="subTitle" idx="1" hasCustomPrompt="1"/>
          </p:nvPr>
        </p:nvSpPr>
        <p:spPr bwMode="gray">
          <a:xfrm>
            <a:off x="380049" y="3810000"/>
            <a:ext cx="6969876" cy="353943"/>
          </a:xfrm>
        </p:spPr>
        <p:txBody>
          <a:bodyPr wrap="square" lIns="0" tIns="45720" rIns="0">
            <a:spAutoFit/>
          </a:bodyPr>
          <a:lstStyle>
            <a:lvl1pPr>
              <a:spcBef>
                <a:spcPts val="0"/>
              </a:spcBef>
              <a:spcAft>
                <a:spcPts val="0"/>
              </a:spcAft>
              <a:defRPr lang="en-GB" sz="2000" b="0" i="0" dirty="0">
                <a:solidFill>
                  <a:schemeClr val="accent1"/>
                </a:solidFill>
                <a:latin typeface="+mn-lt"/>
                <a:cs typeface="Arial" panose="020B0604020202020204" pitchFamily="34" charset="0"/>
              </a:defRPr>
            </a:lvl1pPr>
          </a:lstStyle>
          <a:p>
            <a:pPr lvl="0">
              <a:lnSpc>
                <a:spcPct val="100000"/>
              </a:lnSpc>
              <a:spcBef>
                <a:spcPts val="1000"/>
              </a:spcBef>
              <a:buFont typeface="Arial" panose="020B0604020202020204" pitchFamily="34" charset="0"/>
            </a:pPr>
            <a:r>
              <a:rPr lang="en-US" dirty="0"/>
              <a:t>Click to edit Master subtitle style</a:t>
            </a:r>
          </a:p>
        </p:txBody>
      </p:sp>
      <p:sp>
        <p:nvSpPr>
          <p:cNvPr id="4" name="Footer Placeholder 4">
            <a:extLst>
              <a:ext uri="{FF2B5EF4-FFF2-40B4-BE49-F238E27FC236}">
                <a16:creationId xmlns:a16="http://schemas.microsoft.com/office/drawing/2014/main" id="{655333B3-E5F2-A1A8-F59F-D7085B34A148}"/>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1000">
                <a:solidFill>
                  <a:srgbClr val="6B6B6B"/>
                </a:solidFill>
              </a:defRPr>
            </a:lvl1pPr>
          </a:lstStyle>
          <a:p>
            <a:r>
              <a:rPr lang="pt-BR" dirty="0"/>
              <a:t>© 2023 NTT DATA Americas, Inc.</a:t>
            </a:r>
            <a:endParaRPr lang="en-US" dirty="0"/>
          </a:p>
        </p:txBody>
      </p:sp>
      <p:sp>
        <p:nvSpPr>
          <p:cNvPr id="3" name="Date Placeholder 3">
            <a:extLst>
              <a:ext uri="{FF2B5EF4-FFF2-40B4-BE49-F238E27FC236}">
                <a16:creationId xmlns:a16="http://schemas.microsoft.com/office/drawing/2014/main" id="{F00FCC36-8879-E02B-48F4-D31C54AAA166}"/>
              </a:ext>
            </a:extLst>
          </p:cNvPr>
          <p:cNvSpPr>
            <a:spLocks noGrp="1"/>
          </p:cNvSpPr>
          <p:nvPr>
            <p:ph type="dt" sz="half" idx="2"/>
          </p:nvPr>
        </p:nvSpPr>
        <p:spPr bwMode="gray">
          <a:xfrm>
            <a:off x="10898505" y="6563358"/>
            <a:ext cx="922020" cy="88901"/>
          </a:xfrm>
          <a:prstGeom prst="rect">
            <a:avLst/>
          </a:prstGeom>
          <a:ln>
            <a:noFill/>
          </a:ln>
        </p:spPr>
        <p:txBody>
          <a:bodyPr vert="horz" lIns="0" tIns="0" rIns="0" bIns="0" rtlCol="0" anchor="ctr">
            <a:noAutofit/>
          </a:bodyPr>
          <a:lstStyle>
            <a:lvl1pPr algn="r">
              <a:lnSpc>
                <a:spcPct val="100000"/>
              </a:lnSpc>
              <a:defRPr sz="1000">
                <a:solidFill>
                  <a:srgbClr val="6B6B6B"/>
                </a:solidFill>
              </a:defRPr>
            </a:lvl1pPr>
          </a:lstStyle>
          <a:p>
            <a:r>
              <a:rPr lang="en-DE"/>
              <a:t>Date</a:t>
            </a:r>
            <a:endParaRPr lang="en-US" dirty="0"/>
          </a:p>
        </p:txBody>
      </p:sp>
      <p:pic>
        <p:nvPicPr>
          <p:cNvPr id="5" name="NTT DATA Global Logo">
            <a:extLst>
              <a:ext uri="{FF2B5EF4-FFF2-40B4-BE49-F238E27FC236}">
                <a16:creationId xmlns:a16="http://schemas.microsoft.com/office/drawing/2014/main" id="{6696BBEF-690F-3F5E-4ABD-464267D3697F}"/>
              </a:ext>
            </a:extLst>
          </p:cNvPr>
          <p:cNvPicPr>
            <a:picLocks noGrp="1" noRot="1" noChangeAspec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475" y="320040"/>
            <a:ext cx="1959942" cy="399600"/>
          </a:xfrm>
          <a:prstGeom prst="rect">
            <a:avLst/>
          </a:prstGeom>
        </p:spPr>
      </p:pic>
      <p:sp>
        <p:nvSpPr>
          <p:cNvPr id="6" name="Info Box">
            <a:extLst>
              <a:ext uri="{FF2B5EF4-FFF2-40B4-BE49-F238E27FC236}">
                <a16:creationId xmlns:a16="http://schemas.microsoft.com/office/drawing/2014/main" id="{A934FE38-155A-D06E-C380-44183B713798}"/>
              </a:ext>
            </a:extLst>
          </p:cNvPr>
          <p:cNvSpPr>
            <a:spLocks noGrp="1"/>
          </p:cNvSpPr>
          <p:nvPr>
            <p:ph sz="quarter" idx="20" hasCustomPrompt="1"/>
          </p:nvPr>
        </p:nvSpPr>
        <p:spPr>
          <a:xfrm>
            <a:off x="371475" y="5875375"/>
            <a:ext cx="1958400" cy="395869"/>
          </a:xfrm>
          <a:prstGeom prst="rect">
            <a:avLst/>
          </a:prstGeom>
          <a:ln>
            <a:noFill/>
          </a:ln>
        </p:spPr>
        <p:txBody>
          <a:bodyPr wrap="square" lIns="36000" tIns="36000" rIns="36000" bIns="36000">
            <a:noAutofit/>
          </a:bodyPr>
          <a:lstStyle>
            <a:lvl1pPr>
              <a:lnSpc>
                <a:spcPct val="100000"/>
              </a:lnSpc>
              <a:spcBef>
                <a:spcPts val="0"/>
              </a:spcBef>
              <a:spcAft>
                <a:spcPts val="0"/>
              </a:spcAft>
              <a:defRPr sz="700">
                <a:solidFill>
                  <a:srgbClr val="6B6B6B"/>
                </a:solidFill>
              </a:defRPr>
            </a:lvl1pPr>
          </a:lstStyle>
          <a:p>
            <a:pPr lvl="0"/>
            <a:r>
              <a:rPr lang="en-US" noProof="0" dirty="0"/>
              <a:t>Information Type:</a:t>
            </a:r>
            <a:br>
              <a:rPr lang="en-US" noProof="0" dirty="0"/>
            </a:br>
            <a:r>
              <a:rPr lang="en-US" noProof="0" dirty="0"/>
              <a:t>Company:  </a:t>
            </a:r>
            <a:br>
              <a:rPr lang="en-US" noProof="0" dirty="0"/>
            </a:br>
            <a:r>
              <a:rPr lang="en-US" noProof="0" dirty="0"/>
              <a:t>Information Owner:</a:t>
            </a:r>
          </a:p>
        </p:txBody>
      </p:sp>
    </p:spTree>
    <p:extLst>
      <p:ext uri="{BB962C8B-B14F-4D97-AF65-F5344CB8AC3E}">
        <p14:creationId xmlns:p14="http://schemas.microsoft.com/office/powerpoint/2010/main" val="357774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s - BH-H">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9FEE01-6D38-4AFF-8E39-8403A0C9ED3A}"/>
              </a:ext>
            </a:extLst>
          </p:cNvPr>
          <p:cNvSpPr>
            <a:spLocks noGrp="1"/>
          </p:cNvSpPr>
          <p:nvPr>
            <p:ph idx="1"/>
          </p:nvPr>
        </p:nvSpPr>
        <p:spPr>
          <a:xfrm>
            <a:off x="304800" y="1447800"/>
            <a:ext cx="11582400" cy="477012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Footer Placeholder 1">
            <a:extLst>
              <a:ext uri="{FF2B5EF4-FFF2-40B4-BE49-F238E27FC236}">
                <a16:creationId xmlns:a16="http://schemas.microsoft.com/office/drawing/2014/main" id="{50BA91AD-94D7-45DB-9DC0-AA0B54CD690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3" name="Slide Number Placeholder 2">
            <a:extLst>
              <a:ext uri="{FF2B5EF4-FFF2-40B4-BE49-F238E27FC236}">
                <a16:creationId xmlns:a16="http://schemas.microsoft.com/office/drawing/2014/main" id="{D2875DB9-62CF-4691-983F-E0B1CA6CEBD8}"/>
              </a:ext>
            </a:extLst>
          </p:cNvPr>
          <p:cNvSpPr>
            <a:spLocks noGrp="1"/>
          </p:cNvSpPr>
          <p:nvPr>
            <p:ph type="sldNum" sz="quarter" idx="11"/>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7" name="Title 3">
            <a:extLst>
              <a:ext uri="{FF2B5EF4-FFF2-40B4-BE49-F238E27FC236}">
                <a16:creationId xmlns:a16="http://schemas.microsoft.com/office/drawing/2014/main" id="{C2FECC32-09FA-4F0A-99B9-53FF86115D02}"/>
              </a:ext>
            </a:extLst>
          </p:cNvPr>
          <p:cNvSpPr>
            <a:spLocks noGrp="1"/>
          </p:cNvSpPr>
          <p:nvPr>
            <p:ph type="title" hasCustomPrompt="1"/>
          </p:nvPr>
        </p:nvSpPr>
        <p:spPr>
          <a:xfrm>
            <a:off x="304800" y="640080"/>
            <a:ext cx="11582400" cy="552204"/>
          </a:xfrm>
          <a:prstGeom prst="rect">
            <a:avLst/>
          </a:prstGeom>
        </p:spPr>
        <p:txBody>
          <a:bodyPr lIns="0" tIns="0" rIns="0" bIns="0" anchor="t" anchorCtr="0">
            <a:noAutofit/>
          </a:bodyPr>
          <a:lstStyle>
            <a:lvl1pPr marL="0" indent="0">
              <a:defRPr lang="en-US" dirty="0"/>
            </a:lvl1pPr>
          </a:lstStyle>
          <a:p>
            <a:r>
              <a:rPr lang="en-US" dirty="0"/>
              <a:t>[Title]</a:t>
            </a:r>
          </a:p>
        </p:txBody>
      </p:sp>
    </p:spTree>
    <p:extLst>
      <p:ext uri="{BB962C8B-B14F-4D97-AF65-F5344CB8AC3E}">
        <p14:creationId xmlns:p14="http://schemas.microsoft.com/office/powerpoint/2010/main" val="2714189940"/>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192" userDrawn="1">
          <p15:clr>
            <a:srgbClr val="FBAE40"/>
          </p15:clr>
        </p15:guide>
        <p15:guide id="4" pos="7488" userDrawn="1">
          <p15:clr>
            <a:srgbClr val="FBAE40"/>
          </p15:clr>
        </p15:guide>
        <p15:guide id="5" orient="horz" pos="28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_Cover_Light_No Innovation Curv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9CCA6BB-2FF1-1F79-CE75-4214597FB511}"/>
              </a:ext>
            </a:extLst>
          </p:cNvPr>
          <p:cNvSpPr>
            <a:spLocks noGrp="1"/>
          </p:cNvSpPr>
          <p:nvPr>
            <p:ph type="ctrTitle" hasCustomPrompt="1"/>
          </p:nvPr>
        </p:nvSpPr>
        <p:spPr bwMode="gray">
          <a:xfrm>
            <a:off x="380049" y="2438400"/>
            <a:ext cx="11440477" cy="1371600"/>
          </a:xfrm>
        </p:spPr>
        <p:txBody>
          <a:bodyPr vert="horz" lIns="0" tIns="45720" rIns="0" bIns="45720" rtlCol="0" anchor="b">
            <a:noAutofit/>
          </a:bodyPr>
          <a:lstStyle>
            <a:lvl1pPr>
              <a:defRPr lang="en-GB" sz="4400" b="0" i="0" dirty="0">
                <a:solidFill>
                  <a:schemeClr val="accent1"/>
                </a:solidFill>
                <a:latin typeface="+mj-lt"/>
                <a:cs typeface="Times New Roman" panose="02020603050405020304" pitchFamily="18" charset="0"/>
              </a:defRPr>
            </a:lvl1pPr>
          </a:lstStyle>
          <a:p>
            <a:pPr lvl="0">
              <a:lnSpc>
                <a:spcPct val="100000"/>
              </a:lnSpc>
            </a:pPr>
            <a:r>
              <a:rPr lang="en-US" dirty="0"/>
              <a:t>Click to edit Master title Style</a:t>
            </a:r>
          </a:p>
        </p:txBody>
      </p:sp>
      <p:sp>
        <p:nvSpPr>
          <p:cNvPr id="14" name="Subtitle 2">
            <a:extLst>
              <a:ext uri="{FF2B5EF4-FFF2-40B4-BE49-F238E27FC236}">
                <a16:creationId xmlns:a16="http://schemas.microsoft.com/office/drawing/2014/main" id="{FFBC9B23-4469-4B26-BEC9-4E111C2B8F4B}"/>
              </a:ext>
            </a:extLst>
          </p:cNvPr>
          <p:cNvSpPr>
            <a:spLocks noGrp="1"/>
          </p:cNvSpPr>
          <p:nvPr>
            <p:ph type="subTitle" idx="1" hasCustomPrompt="1"/>
          </p:nvPr>
        </p:nvSpPr>
        <p:spPr bwMode="gray">
          <a:xfrm>
            <a:off x="380049" y="3810000"/>
            <a:ext cx="11440477" cy="353943"/>
          </a:xfrm>
        </p:spPr>
        <p:txBody>
          <a:bodyPr wrap="square" lIns="0" tIns="45720" rIns="0">
            <a:spAutoFit/>
          </a:bodyPr>
          <a:lstStyle>
            <a:lvl1pPr>
              <a:spcBef>
                <a:spcPts val="0"/>
              </a:spcBef>
              <a:spcAft>
                <a:spcPts val="0"/>
              </a:spcAft>
              <a:defRPr lang="en-GB" sz="2000" b="0" i="0" dirty="0">
                <a:solidFill>
                  <a:schemeClr val="accent1"/>
                </a:solidFill>
                <a:latin typeface="+mn-lt"/>
                <a:cs typeface="Arial" panose="020B0604020202020204" pitchFamily="34" charset="0"/>
              </a:defRPr>
            </a:lvl1pPr>
          </a:lstStyle>
          <a:p>
            <a:pPr lvl="0">
              <a:lnSpc>
                <a:spcPct val="100000"/>
              </a:lnSpc>
              <a:spcBef>
                <a:spcPts val="1000"/>
              </a:spcBef>
              <a:buFont typeface="Arial" panose="020B0604020202020204" pitchFamily="34" charset="0"/>
            </a:pPr>
            <a:r>
              <a:rPr lang="en-US" dirty="0"/>
              <a:t>Click to edit Master subtitle style</a:t>
            </a:r>
          </a:p>
        </p:txBody>
      </p:sp>
      <p:sp>
        <p:nvSpPr>
          <p:cNvPr id="3" name="Date Placeholder 3">
            <a:extLst>
              <a:ext uri="{FF2B5EF4-FFF2-40B4-BE49-F238E27FC236}">
                <a16:creationId xmlns:a16="http://schemas.microsoft.com/office/drawing/2014/main" id="{606E1903-FF29-7A88-0707-803367E5E51E}"/>
              </a:ext>
            </a:extLst>
          </p:cNvPr>
          <p:cNvSpPr>
            <a:spLocks noGrp="1"/>
          </p:cNvSpPr>
          <p:nvPr>
            <p:ph type="dt" sz="half" idx="2"/>
          </p:nvPr>
        </p:nvSpPr>
        <p:spPr bwMode="gray">
          <a:xfrm>
            <a:off x="10898505" y="6563358"/>
            <a:ext cx="922020" cy="88901"/>
          </a:xfrm>
          <a:prstGeom prst="rect">
            <a:avLst/>
          </a:prstGeom>
          <a:ln>
            <a:noFill/>
          </a:ln>
        </p:spPr>
        <p:txBody>
          <a:bodyPr vert="horz" lIns="0" tIns="0" rIns="0" bIns="0" rtlCol="0" anchor="ctr">
            <a:noAutofit/>
          </a:bodyPr>
          <a:lstStyle>
            <a:lvl1pPr algn="r">
              <a:lnSpc>
                <a:spcPct val="100000"/>
              </a:lnSpc>
              <a:defRPr sz="1000">
                <a:solidFill>
                  <a:srgbClr val="6B6B6B"/>
                </a:solidFill>
              </a:defRPr>
            </a:lvl1pPr>
          </a:lstStyle>
          <a:p>
            <a:r>
              <a:rPr lang="en-DE"/>
              <a:t>Date</a:t>
            </a:r>
            <a:endParaRPr lang="en-US" dirty="0"/>
          </a:p>
        </p:txBody>
      </p:sp>
      <p:sp>
        <p:nvSpPr>
          <p:cNvPr id="4" name="Footer Placeholder 4">
            <a:extLst>
              <a:ext uri="{FF2B5EF4-FFF2-40B4-BE49-F238E27FC236}">
                <a16:creationId xmlns:a16="http://schemas.microsoft.com/office/drawing/2014/main" id="{EE186BE1-1DE6-82D8-B7EF-529F2205B840}"/>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1000">
                <a:solidFill>
                  <a:srgbClr val="6B6B6B"/>
                </a:solidFill>
              </a:defRPr>
            </a:lvl1pPr>
          </a:lstStyle>
          <a:p>
            <a:r>
              <a:rPr lang="pt-BR" dirty="0"/>
              <a:t>© 2023 NTT DATA Americas, Inc.</a:t>
            </a:r>
            <a:endParaRPr lang="en-US" dirty="0"/>
          </a:p>
        </p:txBody>
      </p:sp>
      <p:sp>
        <p:nvSpPr>
          <p:cNvPr id="2" name="Info Box">
            <a:extLst>
              <a:ext uri="{FF2B5EF4-FFF2-40B4-BE49-F238E27FC236}">
                <a16:creationId xmlns:a16="http://schemas.microsoft.com/office/drawing/2014/main" id="{7460FF67-E88C-345F-912C-69776540AF2A}"/>
              </a:ext>
            </a:extLst>
          </p:cNvPr>
          <p:cNvSpPr>
            <a:spLocks noGrp="1"/>
          </p:cNvSpPr>
          <p:nvPr>
            <p:ph sz="quarter" idx="19" hasCustomPrompt="1"/>
          </p:nvPr>
        </p:nvSpPr>
        <p:spPr>
          <a:xfrm>
            <a:off x="9936479" y="333376"/>
            <a:ext cx="1884045" cy="395869"/>
          </a:xfrm>
          <a:prstGeom prst="rect">
            <a:avLst/>
          </a:prstGeom>
          <a:ln>
            <a:noFill/>
          </a:ln>
        </p:spPr>
        <p:txBody>
          <a:bodyPr wrap="square" lIns="36000" tIns="36000" rIns="36000" bIns="36000">
            <a:spAutoFit/>
          </a:bodyPr>
          <a:lstStyle>
            <a:lvl1pPr>
              <a:lnSpc>
                <a:spcPct val="100000"/>
              </a:lnSpc>
              <a:spcBef>
                <a:spcPts val="0"/>
              </a:spcBef>
              <a:spcAft>
                <a:spcPts val="0"/>
              </a:spcAft>
              <a:defRPr sz="700">
                <a:solidFill>
                  <a:srgbClr val="6B6B6B"/>
                </a:solidFill>
              </a:defRPr>
            </a:lvl1pPr>
          </a:lstStyle>
          <a:p>
            <a:pPr lvl="0"/>
            <a:r>
              <a:rPr lang="en-US" noProof="0" dirty="0"/>
              <a:t>Information Type:</a:t>
            </a:r>
            <a:br>
              <a:rPr lang="en-US" noProof="0" dirty="0"/>
            </a:br>
            <a:r>
              <a:rPr lang="en-US" noProof="0" dirty="0"/>
              <a:t>Company:  </a:t>
            </a:r>
            <a:br>
              <a:rPr lang="en-US" noProof="0" dirty="0"/>
            </a:br>
            <a:r>
              <a:rPr lang="en-US" noProof="0" dirty="0"/>
              <a:t>Information Owner:</a:t>
            </a:r>
          </a:p>
        </p:txBody>
      </p:sp>
      <p:pic>
        <p:nvPicPr>
          <p:cNvPr id="5" name="NTT DATA Global Logo">
            <a:extLst>
              <a:ext uri="{FF2B5EF4-FFF2-40B4-BE49-F238E27FC236}">
                <a16:creationId xmlns:a16="http://schemas.microsoft.com/office/drawing/2014/main" id="{2F900288-9276-0271-5B36-DA597F55D4E8}"/>
              </a:ext>
            </a:extLst>
          </p:cNvPr>
          <p:cNvPicPr>
            <a:picLocks noGrp="1" noRot="1" noChangeAspect="1" noMove="1" noResize="1" noEditPoints="1" noAdjustHandles="1" noChangeArrowheads="1" noChangeShapeType="1" noCrop="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1475" y="320040"/>
            <a:ext cx="1959942" cy="399600"/>
          </a:xfrm>
          <a:prstGeom prst="rect">
            <a:avLst/>
          </a:prstGeom>
        </p:spPr>
      </p:pic>
    </p:spTree>
    <p:extLst>
      <p:ext uri="{BB962C8B-B14F-4D97-AF65-F5344CB8AC3E}">
        <p14:creationId xmlns:p14="http://schemas.microsoft.com/office/powerpoint/2010/main" val="1003360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_Cover_Light_Image Bottom">
    <p:bg>
      <p:bgPr>
        <a:solidFill>
          <a:schemeClr val="bg1"/>
        </a:solidFill>
        <a:effectLst/>
      </p:bgPr>
    </p:bg>
    <p:spTree>
      <p:nvGrpSpPr>
        <p:cNvPr id="1" name=""/>
        <p:cNvGrpSpPr/>
        <p:nvPr/>
      </p:nvGrpSpPr>
      <p:grpSpPr>
        <a:xfrm>
          <a:off x="0" y="0"/>
          <a:ext cx="0" cy="0"/>
          <a:chOff x="0" y="0"/>
          <a:chExt cx="0" cy="0"/>
        </a:xfrm>
      </p:grpSpPr>
      <p:sp>
        <p:nvSpPr>
          <p:cNvPr id="11" name="Text Placeholder 20">
            <a:extLst>
              <a:ext uri="{FF2B5EF4-FFF2-40B4-BE49-F238E27FC236}">
                <a16:creationId xmlns:a16="http://schemas.microsoft.com/office/drawing/2014/main" id="{4C066D7D-0D2A-E525-7A09-B865124FD30F}"/>
              </a:ext>
            </a:extLst>
          </p:cNvPr>
          <p:cNvSpPr>
            <a:spLocks noGrp="1"/>
          </p:cNvSpPr>
          <p:nvPr>
            <p:ph type="body" sz="quarter" idx="17"/>
          </p:nvPr>
        </p:nvSpPr>
        <p:spPr>
          <a:xfrm>
            <a:off x="0" y="3352800"/>
            <a:ext cx="12192000" cy="3505200"/>
          </a:xfrm>
          <a:prstGeom prst="rect">
            <a:avLst/>
          </a:prstGeom>
          <a:solidFill>
            <a:srgbClr val="050D24">
              <a:alpha val="57647"/>
            </a:srgbClr>
          </a:solidFill>
        </p:spPr>
        <p:txBody>
          <a:bodyPr/>
          <a:lstStyle>
            <a:lvl1pPr>
              <a:defRPr>
                <a:noFill/>
              </a:defRPr>
            </a:lvl1pPr>
            <a:lvl2pPr>
              <a:defRPr>
                <a:noFill/>
              </a:defRPr>
            </a:lvl2pPr>
            <a:lvl3pPr marL="914396" indent="0">
              <a:buNone/>
              <a:defRPr>
                <a:noFill/>
              </a:defRPr>
            </a:lvl3pPr>
            <a:lvl4pPr marL="1371595" indent="0">
              <a:buNone/>
              <a:defRPr>
                <a:noFill/>
              </a:defRPr>
            </a:lvl4pPr>
            <a:lvl5pPr marL="1828793" indent="0">
              <a:buNone/>
              <a:defRPr>
                <a:noFill/>
              </a:defRPr>
            </a:lvl5pPr>
          </a:lstStyle>
          <a:p>
            <a:pPr lvl="0"/>
            <a:r>
              <a:rPr lang="en-US"/>
              <a:t>Click to edit Master text styles</a:t>
            </a:r>
          </a:p>
        </p:txBody>
      </p:sp>
      <p:sp>
        <p:nvSpPr>
          <p:cNvPr id="6" name="Picture Placeholder 4">
            <a:extLst>
              <a:ext uri="{FF2B5EF4-FFF2-40B4-BE49-F238E27FC236}">
                <a16:creationId xmlns:a16="http://schemas.microsoft.com/office/drawing/2014/main" id="{64ED725C-5701-90B3-92A2-BAE98517DD4F}"/>
              </a:ext>
            </a:extLst>
          </p:cNvPr>
          <p:cNvSpPr>
            <a:spLocks noGrp="1"/>
          </p:cNvSpPr>
          <p:nvPr>
            <p:ph type="pic" sz="quarter" idx="13" hasCustomPrompt="1"/>
          </p:nvPr>
        </p:nvSpPr>
        <p:spPr>
          <a:xfrm>
            <a:off x="0" y="3352800"/>
            <a:ext cx="12192000" cy="3509682"/>
          </a:xfrm>
          <a:prstGeom prst="rect">
            <a:avLst/>
          </a:prstGeom>
          <a:solidFill>
            <a:schemeClr val="accent6">
              <a:lumMod val="60000"/>
              <a:lumOff val="40000"/>
            </a:schemeClr>
          </a:solidFill>
        </p:spPr>
        <p:txBody>
          <a:bodyPr lIns="0" tIns="0" rIns="0" bIns="0" anchor="ctr"/>
          <a:lstStyle>
            <a:lvl1pPr marL="0" indent="0" algn="ctr">
              <a:buFontTx/>
              <a:buNone/>
              <a:defRPr sz="2400">
                <a:solidFill>
                  <a:schemeClr val="tx2"/>
                </a:solidFill>
                <a:latin typeface="+mn-lt"/>
              </a:defRPr>
            </a:lvl1pPr>
          </a:lstStyle>
          <a:p>
            <a:pPr marL="0" marR="0" lvl="0" indent="0" algn="ctr" defTabSz="914396" rtl="0" eaLnBrk="1" fontAlgn="auto" latinLnBrk="0" hangingPunct="1">
              <a:lnSpc>
                <a:spcPct val="100000"/>
              </a:lnSpc>
              <a:spcBef>
                <a:spcPts val="1000"/>
              </a:spcBef>
              <a:spcAft>
                <a:spcPts val="0"/>
              </a:spcAft>
              <a:buClrTx/>
              <a:buSzTx/>
              <a:buFontTx/>
              <a:buNone/>
              <a:tabLst/>
              <a:defRPr/>
            </a:pPr>
            <a:r>
              <a:rPr lang="en-US" dirty="0"/>
              <a:t>Click to add image.</a:t>
            </a:r>
            <a:br>
              <a:rPr lang="en-US" dirty="0"/>
            </a:br>
            <a:r>
              <a:rPr lang="en-US" dirty="0"/>
              <a:t>Then Reorder: Send to back</a:t>
            </a:r>
          </a:p>
        </p:txBody>
      </p:sp>
      <p:sp>
        <p:nvSpPr>
          <p:cNvPr id="9" name="SubTitle">
            <a:extLst>
              <a:ext uri="{FF2B5EF4-FFF2-40B4-BE49-F238E27FC236}">
                <a16:creationId xmlns:a16="http://schemas.microsoft.com/office/drawing/2014/main" id="{F84AF061-2BD7-B395-13B3-8F8BF417226F}"/>
              </a:ext>
            </a:extLst>
          </p:cNvPr>
          <p:cNvSpPr>
            <a:spLocks noGrp="1"/>
          </p:cNvSpPr>
          <p:nvPr>
            <p:ph type="body" sz="quarter" idx="16" hasCustomPrompt="1"/>
          </p:nvPr>
        </p:nvSpPr>
        <p:spPr>
          <a:xfrm>
            <a:off x="371476" y="2050182"/>
            <a:ext cx="11449049" cy="609600"/>
          </a:xfrm>
          <a:prstGeom prst="rect">
            <a:avLst/>
          </a:prstGeom>
        </p:spPr>
        <p:txBody>
          <a:bodyPr lIns="0" rIns="0"/>
          <a:lstStyle>
            <a:lvl1pPr marL="0" indent="0">
              <a:lnSpc>
                <a:spcPct val="100000"/>
              </a:lnSpc>
              <a:spcAft>
                <a:spcPts val="0"/>
              </a:spcAft>
              <a:buFont typeface="Arial" panose="020B0604020202020204" pitchFamily="34" charset="0"/>
              <a:buNone/>
              <a:defRPr sz="2000">
                <a:solidFill>
                  <a:schemeClr val="accent1"/>
                </a:solidFill>
              </a:defRPr>
            </a:lvl1pPr>
            <a:lvl2pPr marL="457198" indent="0">
              <a:buFont typeface="Arial" panose="020B0604020202020204" pitchFamily="34" charset="0"/>
              <a:buNone/>
              <a:defRPr/>
            </a:lvl2pPr>
            <a:lvl3pPr marL="914396" indent="0">
              <a:buNone/>
              <a:defRPr/>
            </a:lvl3pPr>
            <a:lvl4pPr marL="1371595" indent="0">
              <a:buNone/>
              <a:defRPr/>
            </a:lvl4pPr>
            <a:lvl5pPr marL="1828793" indent="0">
              <a:buNone/>
              <a:defRPr/>
            </a:lvl5pPr>
          </a:lstStyle>
          <a:p>
            <a:pPr lvl="0"/>
            <a:r>
              <a:rPr lang="en-US" dirty="0"/>
              <a:t>Click to enter the subtitle text</a:t>
            </a:r>
          </a:p>
        </p:txBody>
      </p:sp>
      <p:sp>
        <p:nvSpPr>
          <p:cNvPr id="7" name="MainTitle">
            <a:extLst>
              <a:ext uri="{FF2B5EF4-FFF2-40B4-BE49-F238E27FC236}">
                <a16:creationId xmlns:a16="http://schemas.microsoft.com/office/drawing/2014/main" id="{6B8D68FD-3EFC-86B8-83A6-942558B1B307}"/>
              </a:ext>
            </a:extLst>
          </p:cNvPr>
          <p:cNvSpPr>
            <a:spLocks noGrp="1"/>
          </p:cNvSpPr>
          <p:nvPr>
            <p:ph type="title" hasCustomPrompt="1"/>
          </p:nvPr>
        </p:nvSpPr>
        <p:spPr>
          <a:xfrm>
            <a:off x="371475" y="1412876"/>
            <a:ext cx="11449050" cy="651610"/>
          </a:xfrm>
        </p:spPr>
        <p:txBody>
          <a:bodyPr/>
          <a:lstStyle>
            <a:lvl1pPr>
              <a:defRPr sz="4400" b="0">
                <a:solidFill>
                  <a:schemeClr val="accent1"/>
                </a:solidFill>
              </a:defRPr>
            </a:lvl1pPr>
          </a:lstStyle>
          <a:p>
            <a:r>
              <a:rPr lang="en-US" dirty="0"/>
              <a:t>Click to edit title</a:t>
            </a:r>
          </a:p>
        </p:txBody>
      </p:sp>
      <p:sp>
        <p:nvSpPr>
          <p:cNvPr id="14" name="Innovation Curve Over">
            <a:extLst>
              <a:ext uri="{FF2B5EF4-FFF2-40B4-BE49-F238E27FC236}">
                <a16:creationId xmlns:a16="http://schemas.microsoft.com/office/drawing/2014/main" id="{0E296AC8-E4D5-3A7F-3C42-CC289AAB1E6B}"/>
              </a:ext>
              <a:ext uri="{C183D7F6-B498-43B3-948B-1728B52AA6E4}">
                <adec:decorative xmlns:adec="http://schemas.microsoft.com/office/drawing/2017/decorative" val="1"/>
              </a:ext>
            </a:extLst>
          </p:cNvPr>
          <p:cNvSpPr>
            <a:spLocks noGrp="1"/>
          </p:cNvSpPr>
          <p:nvPr>
            <p:ph type="body" sz="quarter" idx="22"/>
          </p:nvPr>
        </p:nvSpPr>
        <p:spPr>
          <a:xfrm>
            <a:off x="9067801" y="3733800"/>
            <a:ext cx="2741663" cy="2743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a:defRPr>
                <a:noFill/>
              </a:defRPr>
            </a:lvl1pPr>
            <a:lvl2pPr>
              <a:defRPr>
                <a:noFill/>
              </a:defRPr>
            </a:lvl2pPr>
            <a:lvl3pPr>
              <a:defRPr>
                <a:noFill/>
              </a:defRPr>
            </a:lvl3pPr>
            <a:lvl4pPr>
              <a:defRPr>
                <a:noFill/>
              </a:defRPr>
            </a:lvl4pPr>
            <a:lvl5pPr>
              <a:defRPr>
                <a:no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C245BFAB-6256-BF35-C9F5-6D558800765A}"/>
              </a:ext>
            </a:extLst>
          </p:cNvPr>
          <p:cNvSpPr>
            <a:spLocks noGrp="1"/>
          </p:cNvSpPr>
          <p:nvPr>
            <p:ph type="dt" sz="half" idx="2"/>
          </p:nvPr>
        </p:nvSpPr>
        <p:spPr bwMode="gray">
          <a:xfrm>
            <a:off x="11026141" y="3147301"/>
            <a:ext cx="794384" cy="88901"/>
          </a:xfrm>
          <a:prstGeom prst="rect">
            <a:avLst/>
          </a:prstGeom>
          <a:ln>
            <a:noFill/>
          </a:ln>
        </p:spPr>
        <p:txBody>
          <a:bodyPr vert="horz" lIns="0" tIns="0" rIns="0" bIns="0" rtlCol="0" anchor="ctr">
            <a:noAutofit/>
          </a:bodyPr>
          <a:lstStyle>
            <a:lvl1pPr algn="r">
              <a:lnSpc>
                <a:spcPct val="100000"/>
              </a:lnSpc>
              <a:defRPr sz="1000">
                <a:solidFill>
                  <a:srgbClr val="6B6B6B"/>
                </a:solidFill>
              </a:defRPr>
            </a:lvl1pPr>
          </a:lstStyle>
          <a:p>
            <a:r>
              <a:rPr lang="en-DE"/>
              <a:t>Date</a:t>
            </a:r>
            <a:endParaRPr lang="en-US" dirty="0"/>
          </a:p>
        </p:txBody>
      </p:sp>
      <p:sp>
        <p:nvSpPr>
          <p:cNvPr id="15" name="Footer Placeholder 4">
            <a:extLst>
              <a:ext uri="{FF2B5EF4-FFF2-40B4-BE49-F238E27FC236}">
                <a16:creationId xmlns:a16="http://schemas.microsoft.com/office/drawing/2014/main" id="{F45B6080-7233-0809-75A8-E904530DE071}"/>
              </a:ext>
            </a:extLst>
          </p:cNvPr>
          <p:cNvSpPr>
            <a:spLocks noGrp="1"/>
          </p:cNvSpPr>
          <p:nvPr>
            <p:ph type="ftr" sz="quarter" idx="3"/>
          </p:nvPr>
        </p:nvSpPr>
        <p:spPr bwMode="gray">
          <a:xfrm>
            <a:off x="371475" y="3147301"/>
            <a:ext cx="5123498" cy="88901"/>
          </a:xfrm>
          <a:prstGeom prst="rect">
            <a:avLst/>
          </a:prstGeom>
          <a:ln>
            <a:noFill/>
          </a:ln>
        </p:spPr>
        <p:txBody>
          <a:bodyPr vert="horz" lIns="0" tIns="0" rIns="0" bIns="0" rtlCol="0" anchor="ctr">
            <a:noAutofit/>
          </a:bodyPr>
          <a:lstStyle>
            <a:lvl1pPr algn="l">
              <a:lnSpc>
                <a:spcPct val="100000"/>
              </a:lnSpc>
              <a:defRPr sz="1000">
                <a:solidFill>
                  <a:srgbClr val="6B6B6B"/>
                </a:solidFill>
              </a:defRPr>
            </a:lvl1pPr>
          </a:lstStyle>
          <a:p>
            <a:r>
              <a:rPr lang="pt-BR" dirty="0"/>
              <a:t>© 2023 NTT DATA Americas, Inc.</a:t>
            </a:r>
            <a:endParaRPr lang="en-US" dirty="0"/>
          </a:p>
        </p:txBody>
      </p:sp>
      <p:sp>
        <p:nvSpPr>
          <p:cNvPr id="2" name="Info box">
            <a:extLst>
              <a:ext uri="{FF2B5EF4-FFF2-40B4-BE49-F238E27FC236}">
                <a16:creationId xmlns:a16="http://schemas.microsoft.com/office/drawing/2014/main" id="{979EC8F5-DC72-37F6-85BB-C3ADC50D2DFB}"/>
              </a:ext>
            </a:extLst>
          </p:cNvPr>
          <p:cNvSpPr>
            <a:spLocks noGrp="1"/>
          </p:cNvSpPr>
          <p:nvPr>
            <p:ph sz="quarter" idx="19" hasCustomPrompt="1"/>
          </p:nvPr>
        </p:nvSpPr>
        <p:spPr>
          <a:xfrm>
            <a:off x="9936479" y="333376"/>
            <a:ext cx="1884045" cy="395869"/>
          </a:xfrm>
          <a:prstGeom prst="rect">
            <a:avLst/>
          </a:prstGeom>
          <a:ln>
            <a:noFill/>
          </a:ln>
        </p:spPr>
        <p:txBody>
          <a:bodyPr wrap="square" lIns="36000" tIns="36000" rIns="36000" bIns="36000">
            <a:spAutoFit/>
          </a:bodyPr>
          <a:lstStyle>
            <a:lvl1pPr>
              <a:lnSpc>
                <a:spcPct val="100000"/>
              </a:lnSpc>
              <a:spcBef>
                <a:spcPts val="0"/>
              </a:spcBef>
              <a:spcAft>
                <a:spcPts val="0"/>
              </a:spcAft>
              <a:defRPr sz="700">
                <a:solidFill>
                  <a:srgbClr val="6B6B6B"/>
                </a:solidFill>
              </a:defRPr>
            </a:lvl1pPr>
          </a:lstStyle>
          <a:p>
            <a:pPr lvl="0"/>
            <a:r>
              <a:rPr lang="en-US" noProof="0" dirty="0"/>
              <a:t>Information Type:</a:t>
            </a:r>
            <a:br>
              <a:rPr lang="en-US" noProof="0" dirty="0"/>
            </a:br>
            <a:r>
              <a:rPr lang="en-US" noProof="0" dirty="0"/>
              <a:t>Company:  </a:t>
            </a:r>
            <a:br>
              <a:rPr lang="en-US" noProof="0" dirty="0"/>
            </a:br>
            <a:r>
              <a:rPr lang="en-US" noProof="0" dirty="0"/>
              <a:t>Information Owner:</a:t>
            </a:r>
          </a:p>
        </p:txBody>
      </p:sp>
      <p:pic>
        <p:nvPicPr>
          <p:cNvPr id="4" name="NTT DATA Global Logo">
            <a:extLst>
              <a:ext uri="{FF2B5EF4-FFF2-40B4-BE49-F238E27FC236}">
                <a16:creationId xmlns:a16="http://schemas.microsoft.com/office/drawing/2014/main" id="{93955C0C-38C4-366F-0C4D-7A71C122ED79}"/>
              </a:ext>
            </a:extLst>
          </p:cNvPr>
          <p:cNvPicPr>
            <a:picLocks noGrp="1" noRot="1" noChangeAspect="1" noMove="1" noResize="1" noEditPoints="1" noAdjustHandles="1" noChangeArrowheads="1" noChangeShapeType="1" noCrop="1"/>
          </p:cNvPicPr>
          <p:nvPr userDrawn="1"/>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1475" y="320040"/>
            <a:ext cx="1959942" cy="399600"/>
          </a:xfrm>
          <a:prstGeom prst="rect">
            <a:avLst/>
          </a:prstGeom>
        </p:spPr>
      </p:pic>
    </p:spTree>
    <p:extLst>
      <p:ext uri="{BB962C8B-B14F-4D97-AF65-F5344CB8AC3E}">
        <p14:creationId xmlns:p14="http://schemas.microsoft.com/office/powerpoint/2010/main" val="41355975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_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C3BB7C-B4A7-41A4-8C5A-903570B6070B}"/>
              </a:ext>
            </a:extLst>
          </p:cNvPr>
          <p:cNvSpPr>
            <a:spLocks noGrp="1"/>
          </p:cNvSpPr>
          <p:nvPr>
            <p:ph type="title" hasCustomPrompt="1"/>
          </p:nvPr>
        </p:nvSpPr>
        <p:spPr bwMode="gray"/>
        <p:txBody>
          <a:bodyPr vert="horz"/>
          <a:lstStyle/>
          <a:p>
            <a:r>
              <a:rPr lang="en-US" dirty="0"/>
              <a:t>Click to edit Master title style</a:t>
            </a:r>
          </a:p>
        </p:txBody>
      </p:sp>
      <p:sp>
        <p:nvSpPr>
          <p:cNvPr id="10" name="Footer Placeholder 4">
            <a:extLst>
              <a:ext uri="{FF2B5EF4-FFF2-40B4-BE49-F238E27FC236}">
                <a16:creationId xmlns:a16="http://schemas.microsoft.com/office/drawing/2014/main" id="{A9C53063-1F58-BE27-2E94-7E00DE772613}"/>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11" name="Slide Number Placeholder 5">
            <a:extLst>
              <a:ext uri="{FF2B5EF4-FFF2-40B4-BE49-F238E27FC236}">
                <a16:creationId xmlns:a16="http://schemas.microsoft.com/office/drawing/2014/main" id="{AF1EE05E-1EF3-FA88-09CC-87DB6B58184B}"/>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2186008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_Title and 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hasCustomPrompt="1"/>
          </p:nvPr>
        </p:nvSpPr>
        <p:spPr bwMode="gray"/>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hasCustomPrompt="1"/>
          </p:nvPr>
        </p:nvSpPr>
        <p:spPr bwMode="gray"/>
        <p:txBody>
          <a:bodyPr/>
          <a:lstStyle>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DB4CF512-82E1-2689-F640-DDFFDD4CD971}"/>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10" name="Slide Number Placeholder 5">
            <a:extLst>
              <a:ext uri="{FF2B5EF4-FFF2-40B4-BE49-F238E27FC236}">
                <a16:creationId xmlns:a16="http://schemas.microsoft.com/office/drawing/2014/main" id="{C19ED1C7-0FF1-008B-4E0C-83259A7B61F3}"/>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20940159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_Title and Two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hasCustomPrompt="1"/>
          </p:nvPr>
        </p:nvSpPr>
        <p:spPr bwMode="gray"/>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hasCustomPrompt="1"/>
          </p:nvPr>
        </p:nvSpPr>
        <p:spPr bwMode="gray">
          <a:xfrm>
            <a:off x="371475" y="1412875"/>
            <a:ext cx="5507850" cy="4824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29A13345-D8EA-438A-8BA9-E88672B7CBE9}"/>
              </a:ext>
            </a:extLst>
          </p:cNvPr>
          <p:cNvSpPr>
            <a:spLocks noGrp="1"/>
          </p:cNvSpPr>
          <p:nvPr>
            <p:ph idx="13" hasCustomPrompt="1"/>
          </p:nvPr>
        </p:nvSpPr>
        <p:spPr bwMode="gray">
          <a:xfrm>
            <a:off x="6311325" y="1412875"/>
            <a:ext cx="5507850" cy="4824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AFAE869D-BCA2-8F0B-47CA-6CBB5796213E}"/>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11" name="Slide Number Placeholder 5">
            <a:extLst>
              <a:ext uri="{FF2B5EF4-FFF2-40B4-BE49-F238E27FC236}">
                <a16:creationId xmlns:a16="http://schemas.microsoft.com/office/drawing/2014/main" id="{C28F0063-4C19-496F-6F87-6795DABB8C1B}"/>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1256276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_Title and Three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hasCustomPrompt="1"/>
          </p:nvPr>
        </p:nvSpPr>
        <p:spPr bwMode="gray">
          <a:xfrm>
            <a:off x="371475" y="333375"/>
            <a:ext cx="11449050" cy="792000"/>
          </a:xfrm>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hasCustomPrompt="1"/>
          </p:nvPr>
        </p:nvSpPr>
        <p:spPr bwMode="gray">
          <a:xfrm>
            <a:off x="371475" y="1412875"/>
            <a:ext cx="3657600" cy="48244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AFAE869D-BCA2-8F0B-47CA-6CBB5796213E}"/>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11" name="Slide Number Placeholder 5">
            <a:extLst>
              <a:ext uri="{FF2B5EF4-FFF2-40B4-BE49-F238E27FC236}">
                <a16:creationId xmlns:a16="http://schemas.microsoft.com/office/drawing/2014/main" id="{C28F0063-4C19-496F-6F87-6795DABB8C1B}"/>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
        <p:nvSpPr>
          <p:cNvPr id="16" name="Content Placeholder 2">
            <a:extLst>
              <a:ext uri="{FF2B5EF4-FFF2-40B4-BE49-F238E27FC236}">
                <a16:creationId xmlns:a16="http://schemas.microsoft.com/office/drawing/2014/main" id="{326BC249-E151-BB39-D3D5-813D011EC4DE}"/>
              </a:ext>
            </a:extLst>
          </p:cNvPr>
          <p:cNvSpPr>
            <a:spLocks noGrp="1"/>
          </p:cNvSpPr>
          <p:nvPr>
            <p:ph idx="24" hasCustomPrompt="1"/>
          </p:nvPr>
        </p:nvSpPr>
        <p:spPr bwMode="gray">
          <a:xfrm>
            <a:off x="4267200" y="1412875"/>
            <a:ext cx="3657600" cy="48244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CAB7751F-4652-AD3B-A81E-E9DD7E8ECF31}"/>
              </a:ext>
            </a:extLst>
          </p:cNvPr>
          <p:cNvSpPr>
            <a:spLocks noGrp="1"/>
          </p:cNvSpPr>
          <p:nvPr>
            <p:ph idx="25" hasCustomPrompt="1"/>
          </p:nvPr>
        </p:nvSpPr>
        <p:spPr bwMode="gray">
          <a:xfrm>
            <a:off x="8162925" y="1412875"/>
            <a:ext cx="3657600" cy="48244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866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_Title Subtitle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855BA-9D9E-490E-B438-6BCC818F8EFF}"/>
              </a:ext>
            </a:extLst>
          </p:cNvPr>
          <p:cNvSpPr>
            <a:spLocks noGrp="1"/>
          </p:cNvSpPr>
          <p:nvPr>
            <p:ph type="title" hasCustomPrompt="1"/>
          </p:nvPr>
        </p:nvSpPr>
        <p:spPr bwMode="gray">
          <a:xfrm>
            <a:off x="371475" y="333376"/>
            <a:ext cx="11449050" cy="332399"/>
          </a:xfrm>
        </p:spPr>
        <p:txBody>
          <a:bodyPr vert="horz">
            <a:spAutoFit/>
          </a:bodyPr>
          <a:lstStyle/>
          <a:p>
            <a:r>
              <a:rPr lang="en-US" dirty="0"/>
              <a:t>Click to edit Master title style</a:t>
            </a:r>
          </a:p>
        </p:txBody>
      </p:sp>
      <p:sp>
        <p:nvSpPr>
          <p:cNvPr id="3" name="Content Placeholder 2">
            <a:extLst>
              <a:ext uri="{FF2B5EF4-FFF2-40B4-BE49-F238E27FC236}">
                <a16:creationId xmlns:a16="http://schemas.microsoft.com/office/drawing/2014/main" id="{B382B3CA-EBF0-4324-BDE2-B14D144F1B71}"/>
              </a:ext>
            </a:extLst>
          </p:cNvPr>
          <p:cNvSpPr>
            <a:spLocks noGrp="1"/>
          </p:cNvSpPr>
          <p:nvPr>
            <p:ph idx="1" hasCustomPrompt="1"/>
          </p:nvPr>
        </p:nvSpPr>
        <p:spPr bwMode="gray">
          <a:xfrm>
            <a:off x="371475" y="1412875"/>
            <a:ext cx="11449049" cy="4824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AFAE869D-BCA2-8F0B-47CA-6CBB5796213E}"/>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11" name="Slide Number Placeholder 5">
            <a:extLst>
              <a:ext uri="{FF2B5EF4-FFF2-40B4-BE49-F238E27FC236}">
                <a16:creationId xmlns:a16="http://schemas.microsoft.com/office/drawing/2014/main" id="{C28F0063-4C19-496F-6F87-6795DABB8C1B}"/>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
        <p:nvSpPr>
          <p:cNvPr id="4" name="Text Placeholder 6">
            <a:extLst>
              <a:ext uri="{FF2B5EF4-FFF2-40B4-BE49-F238E27FC236}">
                <a16:creationId xmlns:a16="http://schemas.microsoft.com/office/drawing/2014/main" id="{9E5DDFBC-BBD8-FCF3-FDD5-BDAF7615B10F}"/>
              </a:ext>
            </a:extLst>
          </p:cNvPr>
          <p:cNvSpPr>
            <a:spLocks noGrp="1"/>
          </p:cNvSpPr>
          <p:nvPr>
            <p:ph type="body" sz="quarter" idx="14" hasCustomPrompt="1"/>
          </p:nvPr>
        </p:nvSpPr>
        <p:spPr bwMode="gray">
          <a:xfrm>
            <a:off x="371475" y="728663"/>
            <a:ext cx="11449050" cy="288000"/>
          </a:xfrm>
        </p:spPr>
        <p:txBody>
          <a:bodyPr/>
          <a:lstStyle>
            <a:lvl1pPr>
              <a:lnSpc>
                <a:spcPct val="100000"/>
              </a:lnSpc>
              <a:spcBef>
                <a:spcPts val="0"/>
              </a:spcBef>
              <a:defRPr sz="1800">
                <a:solidFill>
                  <a:schemeClr val="accent2"/>
                </a:solidFill>
              </a:defRPr>
            </a:lvl1pPr>
            <a:lvl2pPr>
              <a:defRPr sz="2000"/>
            </a:lvl2pPr>
            <a:lvl3pPr>
              <a:defRPr sz="2000"/>
            </a:lvl3pPr>
            <a:lvl4pPr>
              <a:defRPr sz="2000"/>
            </a:lvl4pPr>
            <a:lvl5pPr>
              <a:defRPr sz="2000"/>
            </a:lvl5pPr>
          </a:lstStyle>
          <a:p>
            <a:pPr lvl="0"/>
            <a:r>
              <a:rPr lang="en-US" dirty="0"/>
              <a:t>Click to edit Master text styles</a:t>
            </a:r>
          </a:p>
        </p:txBody>
      </p:sp>
    </p:spTree>
    <p:extLst>
      <p:ext uri="{BB962C8B-B14F-4D97-AF65-F5344CB8AC3E}">
        <p14:creationId xmlns:p14="http://schemas.microsoft.com/office/powerpoint/2010/main" val="2000032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_Blank_Ligh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2969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_Blank_Light with footer">
    <p:bg>
      <p:bgPr>
        <a:solidFill>
          <a:schemeClr val="bg1"/>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BB093E97-7B76-EAE6-8B05-F60EEDCE94B8}"/>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4" name="Slide Number Placeholder 5">
            <a:extLst>
              <a:ext uri="{FF2B5EF4-FFF2-40B4-BE49-F238E27FC236}">
                <a16:creationId xmlns:a16="http://schemas.microsoft.com/office/drawing/2014/main" id="{DC15EF50-5A96-90F8-F18A-9D8143A4FF0D}"/>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3108372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_Picture Full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0077599-73C2-4B77-944D-C34B64F408E3}"/>
              </a:ext>
            </a:extLst>
          </p:cNvPr>
          <p:cNvSpPr>
            <a:spLocks noGrp="1"/>
          </p:cNvSpPr>
          <p:nvPr>
            <p:ph type="pic" sz="quarter" idx="13" hasCustomPrompt="1"/>
          </p:nvPr>
        </p:nvSpPr>
        <p:spPr bwMode="gray">
          <a:xfrm>
            <a:off x="0" y="0"/>
            <a:ext cx="12192000" cy="6858000"/>
          </a:xfrm>
          <a:solidFill>
            <a:schemeClr val="bg1"/>
          </a:solidFill>
        </p:spPr>
        <p:txBody>
          <a:bodyPr anchor="ctr" anchorCtr="0"/>
          <a:lstStyle>
            <a:lvl1pPr algn="ctr">
              <a:defRPr sz="2000">
                <a:solidFill>
                  <a:srgbClr val="0072BC"/>
                </a:solidFill>
              </a:defRPr>
            </a:lvl1pPr>
          </a:lstStyle>
          <a:p>
            <a:r>
              <a:rPr lang="en-US" dirty="0"/>
              <a:t>Click to add picture</a:t>
            </a:r>
          </a:p>
        </p:txBody>
      </p:sp>
      <p:sp>
        <p:nvSpPr>
          <p:cNvPr id="2" name="Title 1">
            <a:extLst>
              <a:ext uri="{FF2B5EF4-FFF2-40B4-BE49-F238E27FC236}">
                <a16:creationId xmlns:a16="http://schemas.microsoft.com/office/drawing/2014/main" id="{08473574-5E40-4F4B-82BD-ECFABA52E2E4}"/>
              </a:ext>
            </a:extLst>
          </p:cNvPr>
          <p:cNvSpPr>
            <a:spLocks noGrp="1"/>
          </p:cNvSpPr>
          <p:nvPr>
            <p:ph type="title" hasCustomPrompt="1"/>
          </p:nvPr>
        </p:nvSpPr>
        <p:spPr bwMode="gray"/>
        <p:txBody>
          <a:bodyPr vert="horz"/>
          <a:lstStyle/>
          <a:p>
            <a:r>
              <a:rPr lang="en-US" dirty="0"/>
              <a:t>Click to edit Master title style</a:t>
            </a:r>
          </a:p>
        </p:txBody>
      </p:sp>
      <p:sp>
        <p:nvSpPr>
          <p:cNvPr id="11" name="Text Placeholder 10">
            <a:extLst>
              <a:ext uri="{FF2B5EF4-FFF2-40B4-BE49-F238E27FC236}">
                <a16:creationId xmlns:a16="http://schemas.microsoft.com/office/drawing/2014/main" id="{8CCAE21C-42ED-4CFD-A1E1-FE234323EC4E}"/>
              </a:ext>
            </a:extLst>
          </p:cNvPr>
          <p:cNvSpPr>
            <a:spLocks noGrp="1"/>
          </p:cNvSpPr>
          <p:nvPr>
            <p:ph type="body" sz="quarter" idx="14" hasCustomPrompt="1"/>
          </p:nvPr>
        </p:nvSpPr>
        <p:spPr bwMode="gray">
          <a:xfrm>
            <a:off x="0" y="5194300"/>
            <a:ext cx="12192000" cy="1663700"/>
          </a:xfrm>
          <a:gradFill>
            <a:gsLst>
              <a:gs pos="0">
                <a:schemeClr val="accent1"/>
              </a:gs>
              <a:gs pos="80000">
                <a:schemeClr val="accent1">
                  <a:alpha val="0"/>
                </a:schemeClr>
              </a:gs>
            </a:gsLst>
            <a:lin ang="16200000" scaled="1"/>
          </a:gradFill>
        </p:spPr>
        <p:txBody>
          <a:bodyPr vert="horz" wrap="square" lIns="0" tIns="0" rIns="0" bIns="0" rtlCol="0">
            <a:noAutofit/>
          </a:bodyPr>
          <a:lstStyle>
            <a:lvl1pPr>
              <a:defRPr lang="en-US" sz="100" dirty="0">
                <a:solidFill>
                  <a:schemeClr val="bg1"/>
                </a:solidFill>
              </a:defRPr>
            </a:lvl1pPr>
          </a:lstStyle>
          <a:p>
            <a:pPr lvl="0"/>
            <a:r>
              <a:rPr lang="en-US" dirty="0"/>
              <a:t>.</a:t>
            </a:r>
          </a:p>
        </p:txBody>
      </p:sp>
      <p:sp>
        <p:nvSpPr>
          <p:cNvPr id="13" name="Footer Placeholder 4">
            <a:extLst>
              <a:ext uri="{FF2B5EF4-FFF2-40B4-BE49-F238E27FC236}">
                <a16:creationId xmlns:a16="http://schemas.microsoft.com/office/drawing/2014/main" id="{55F7F56A-370B-17D8-1574-704076541262}"/>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chemeClr val="bg1"/>
                </a:solidFill>
              </a:defRPr>
            </a:lvl1pPr>
          </a:lstStyle>
          <a:p>
            <a:r>
              <a:rPr lang="pt-BR" dirty="0"/>
              <a:t>© 2023 NTT DATA Americas, Inc.</a:t>
            </a:r>
            <a:endParaRPr lang="en-US" dirty="0"/>
          </a:p>
        </p:txBody>
      </p:sp>
      <p:sp>
        <p:nvSpPr>
          <p:cNvPr id="14" name="Slide Number Placeholder 5">
            <a:extLst>
              <a:ext uri="{FF2B5EF4-FFF2-40B4-BE49-F238E27FC236}">
                <a16:creationId xmlns:a16="http://schemas.microsoft.com/office/drawing/2014/main" id="{7E04D86C-67F3-2898-A9B9-7C78B586F281}"/>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chemeClr val="bg1"/>
                </a:solidFill>
              </a:defRPr>
            </a:lvl1pPr>
          </a:lstStyle>
          <a:p>
            <a:fld id="{13CE6DAF-806F-404B-BC68-339BFCB57E5C}" type="slidenum">
              <a:rPr lang="en-US" smtClean="0"/>
              <a:pPr/>
              <a:t>‹#›</a:t>
            </a:fld>
            <a:endParaRPr lang="en-US" dirty="0"/>
          </a:p>
        </p:txBody>
      </p:sp>
      <p:sp>
        <p:nvSpPr>
          <p:cNvPr id="3" name="NTT DATA Global Logo" descr="NTT DATA Global Logo">
            <a:extLst>
              <a:ext uri="{FF2B5EF4-FFF2-40B4-BE49-F238E27FC236}">
                <a16:creationId xmlns:a16="http://schemas.microsoft.com/office/drawing/2014/main" id="{AAC9A100-4458-748B-AE62-3E3DB5DF4514}"/>
              </a:ext>
            </a:extLst>
          </p:cNvPr>
          <p:cNvSpPr txBox="1">
            <a:spLocks noChangeAspect="1"/>
          </p:cNvSpPr>
          <p:nvPr userDrawn="1"/>
        </p:nvSpPr>
        <p:spPr bwMode="gray">
          <a:xfrm>
            <a:off x="10531725" y="6449437"/>
            <a:ext cx="1288800" cy="263108"/>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wrap="none" lIns="0" tIns="0" rIns="0" bIns="0"/>
          <a:lstStyle>
            <a:lvl1pPr marL="0" indent="0" algn="l" defTabSz="914400" rtl="0" eaLnBrk="1" latinLnBrk="0" hangingPunct="1">
              <a:lnSpc>
                <a:spcPct val="100000"/>
              </a:lnSpc>
              <a:spcBef>
                <a:spcPts val="0"/>
              </a:spcBef>
              <a:spcAft>
                <a:spcPts val="600"/>
              </a:spcAft>
              <a:buFontTx/>
              <a:buNone/>
              <a:defRPr lang="en-US" sz="200" kern="1200">
                <a:solidFill>
                  <a:schemeClr val="accent2"/>
                </a:solidFill>
                <a:latin typeface="+mn-lt"/>
                <a:ea typeface="+mn-ea"/>
                <a:cs typeface="+mn-cs"/>
              </a:defRPr>
            </a:lvl1pPr>
            <a:lvl2pPr marL="285750" indent="-285750" algn="l" defTabSz="914400" rtl="0" eaLnBrk="1" latinLnBrk="0" hangingPunct="1">
              <a:lnSpc>
                <a:spcPct val="100000"/>
              </a:lnSpc>
              <a:spcBef>
                <a:spcPts val="500"/>
              </a:spcBef>
              <a:buClr>
                <a:schemeClr val="bg1"/>
              </a:buClr>
              <a:buFont typeface="Arial" panose="020B0604020202020204" pitchFamily="34" charset="0"/>
              <a:buChar char="•"/>
              <a:defRPr lang="en-US" sz="1800" kern="1200">
                <a:noFill/>
                <a:latin typeface="+mn-lt"/>
                <a:ea typeface="+mn-ea"/>
                <a:cs typeface="+mn-cs"/>
              </a:defRPr>
            </a:lvl2pPr>
            <a:lvl3pPr marL="536575" indent="-268288"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3pPr>
            <a:lvl4pPr marL="804863" indent="-268288"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4pPr>
            <a:lvl5pPr marL="1077913" indent="-273050"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a:lstStyle>
          <a:p>
            <a:r>
              <a:rPr lang="en-DE" sz="200"/>
              <a:t> </a:t>
            </a:r>
            <a:endParaRPr lang="en-DE" sz="200" dirty="0"/>
          </a:p>
        </p:txBody>
      </p:sp>
    </p:spTree>
    <p:extLst>
      <p:ext uri="{BB962C8B-B14F-4D97-AF65-F5344CB8AC3E}">
        <p14:creationId xmlns:p14="http://schemas.microsoft.com/office/powerpoint/2010/main" val="313538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lumn - BH-H">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89D32AD7-4EC4-4336-8E66-DAF3CD63E129}"/>
              </a:ext>
            </a:extLst>
          </p:cNvPr>
          <p:cNvCxnSpPr>
            <a:cxnSpLocks/>
          </p:cNvCxnSpPr>
          <p:nvPr userDrawn="1"/>
        </p:nvCxnSpPr>
        <p:spPr>
          <a:xfrm>
            <a:off x="6094413"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9A3F0FF2-9D07-4173-8901-D515EA8C808F}"/>
              </a:ext>
            </a:extLst>
          </p:cNvPr>
          <p:cNvSpPr>
            <a:spLocks noGrp="1"/>
          </p:cNvSpPr>
          <p:nvPr>
            <p:ph idx="1"/>
          </p:nvPr>
        </p:nvSpPr>
        <p:spPr>
          <a:xfrm>
            <a:off x="457201" y="1447800"/>
            <a:ext cx="5410200"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Content Placeholder 2">
            <a:extLst>
              <a:ext uri="{FF2B5EF4-FFF2-40B4-BE49-F238E27FC236}">
                <a16:creationId xmlns:a16="http://schemas.microsoft.com/office/drawing/2014/main" id="{A5085B24-6983-47FE-AA4D-FD610A3D3BE7}"/>
              </a:ext>
            </a:extLst>
          </p:cNvPr>
          <p:cNvSpPr>
            <a:spLocks noGrp="1"/>
          </p:cNvSpPr>
          <p:nvPr>
            <p:ph idx="11"/>
          </p:nvPr>
        </p:nvSpPr>
        <p:spPr>
          <a:xfrm>
            <a:off x="6321426" y="1447800"/>
            <a:ext cx="5413362" cy="4953000"/>
          </a:xfrm>
          <a:prstGeom prst="rect">
            <a:avLst/>
          </a:prstGeom>
        </p:spPr>
        <p:txBody>
          <a:bodyPr lIns="0" rIns="0"/>
          <a:lstStyle>
            <a:lvl1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1pPr>
            <a:lvl2pPr marL="910099" indent="-300543" algn="l" defTabSz="914400" rtl="0" eaLnBrk="1" latinLnBrk="0" hangingPunct="1">
              <a:lnSpc>
                <a:spcPct val="100000"/>
              </a:lnSpc>
              <a:buClr>
                <a:schemeClr val="bg2"/>
              </a:buClr>
              <a:buSzPct val="100000"/>
              <a:buFont typeface="Arial" panose="020B0604020202020204" pitchFamily="34" charset="0"/>
              <a:buChar char="»"/>
              <a:defRPr lang="en-US" sz="2000" kern="1200" dirty="0" smtClean="0">
                <a:solidFill>
                  <a:schemeClr val="tx1"/>
                </a:solidFill>
                <a:latin typeface="+mn-lt"/>
                <a:ea typeface="+mn-ea"/>
                <a:cs typeface="+mn-cs"/>
              </a:defRPr>
            </a:lvl2pPr>
            <a:lvl3pPr algn="l" defTabSz="914400" rtl="0" eaLnBrk="1" latinLnBrk="0" hangingPunct="1">
              <a:lnSpc>
                <a:spcPct val="100000"/>
              </a:lnSpc>
              <a:buClr>
                <a:schemeClr val="bg2"/>
              </a:buClr>
              <a:buSzPct val="100000"/>
              <a:defRPr lang="en-US" sz="2000" kern="1200" dirty="0" smtClean="0">
                <a:solidFill>
                  <a:schemeClr val="tx1"/>
                </a:solidFill>
                <a:latin typeface="+mn-lt"/>
                <a:ea typeface="+mn-ea"/>
                <a:cs typeface="+mn-cs"/>
              </a:defRPr>
            </a:lvl3pPr>
            <a:lvl4pPr marL="2059363" indent="-230701" algn="l" defTabSz="914400" rtl="0" eaLnBrk="1" latinLnBrk="0" hangingPunct="1">
              <a:lnSpc>
                <a:spcPct val="100000"/>
              </a:lnSpc>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latinLnBrk="0" hangingPunct="1">
              <a:lnSpc>
                <a:spcPct val="100000"/>
              </a:lnSpc>
              <a:buClr>
                <a:schemeClr val="bg2"/>
              </a:buClr>
              <a:buSzPct val="100000"/>
              <a:buFont typeface="Arial" panose="020B0604020202020204" pitchFamily="34" charset="0"/>
              <a:buChar char="•"/>
              <a:defRPr sz="20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itle 3">
            <a:extLst>
              <a:ext uri="{FF2B5EF4-FFF2-40B4-BE49-F238E27FC236}">
                <a16:creationId xmlns:a16="http://schemas.microsoft.com/office/drawing/2014/main" id="{5135ECDE-9650-420F-B887-80D8299F5C67}"/>
              </a:ext>
            </a:extLst>
          </p:cNvPr>
          <p:cNvSpPr>
            <a:spLocks noGrp="1"/>
          </p:cNvSpPr>
          <p:nvPr>
            <p:ph type="title" hasCustomPrompt="1"/>
          </p:nvPr>
        </p:nvSpPr>
        <p:spPr>
          <a:xfrm>
            <a:off x="304800" y="640080"/>
            <a:ext cx="11582399" cy="552204"/>
          </a:xfrm>
          <a:prstGeom prst="rect">
            <a:avLst/>
          </a:prstGeom>
        </p:spPr>
        <p:txBody>
          <a:bodyPr lIns="0" tIns="0" rIns="0" bIns="0" anchor="t" anchorCtr="0"/>
          <a:lstStyle>
            <a:lvl1pPr marL="0" indent="0">
              <a:defRPr lang="en-US" dirty="0"/>
            </a:lvl1pPr>
          </a:lstStyle>
          <a:p>
            <a:r>
              <a:rPr lang="en-US" dirty="0"/>
              <a:t>[Title]</a:t>
            </a:r>
          </a:p>
        </p:txBody>
      </p:sp>
      <p:sp>
        <p:nvSpPr>
          <p:cNvPr id="8" name="Footer Placeholder 1">
            <a:extLst>
              <a:ext uri="{FF2B5EF4-FFF2-40B4-BE49-F238E27FC236}">
                <a16:creationId xmlns:a16="http://schemas.microsoft.com/office/drawing/2014/main" id="{C28CFF88-D122-4C72-90AF-98AEC7B19CF9}"/>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9" name="Slide Number Placeholder 2">
            <a:extLst>
              <a:ext uri="{FF2B5EF4-FFF2-40B4-BE49-F238E27FC236}">
                <a16:creationId xmlns:a16="http://schemas.microsoft.com/office/drawing/2014/main" id="{A4634491-90BC-4AE1-BB5A-332230E4AAF1}"/>
              </a:ext>
            </a:extLst>
          </p:cNvPr>
          <p:cNvSpPr>
            <a:spLocks noGrp="1"/>
          </p:cNvSpPr>
          <p:nvPr>
            <p:ph type="sldNum" sz="quarter" idx="12"/>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Tree>
    <p:extLst>
      <p:ext uri="{BB962C8B-B14F-4D97-AF65-F5344CB8AC3E}">
        <p14:creationId xmlns:p14="http://schemas.microsoft.com/office/powerpoint/2010/main" val="1219228633"/>
      </p:ext>
    </p:extLst>
  </p:cSld>
  <p:clrMapOvr>
    <a:masterClrMapping/>
  </p:clrMapOvr>
  <p:extLst>
    <p:ext uri="{DCECCB84-F9BA-43D5-87BE-67443E8EF086}">
      <p15:sldGuideLst xmlns:p15="http://schemas.microsoft.com/office/powerpoint/2012/main">
        <p15:guide id="1" orient="horz" pos="912" userDrawn="1">
          <p15:clr>
            <a:srgbClr val="FBAE40"/>
          </p15:clr>
        </p15:guide>
        <p15:guide id="2" pos="3840" userDrawn="1">
          <p15:clr>
            <a:srgbClr val="FBAE40"/>
          </p15:clr>
        </p15:guide>
        <p15:guide id="3" pos="192" userDrawn="1">
          <p15:clr>
            <a:srgbClr val="FBAE40"/>
          </p15:clr>
        </p15:guide>
        <p15:guide id="4" pos="748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_Picture Right Light">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318A9578-38C1-F618-D2D6-E94DBB278B98}"/>
              </a:ext>
            </a:extLst>
          </p:cNvPr>
          <p:cNvSpPr>
            <a:spLocks noGrp="1"/>
          </p:cNvSpPr>
          <p:nvPr>
            <p:ph type="pic" sz="quarter" idx="28" hasCustomPrompt="1"/>
          </p:nvPr>
        </p:nvSpPr>
        <p:spPr>
          <a:xfrm>
            <a:off x="8153400" y="0"/>
            <a:ext cx="4038600" cy="6858000"/>
          </a:xfrm>
          <a:prstGeom prst="rect">
            <a:avLst/>
          </a:prstGeom>
          <a:solidFill>
            <a:schemeClr val="accent6"/>
          </a:solidFill>
        </p:spPr>
        <p:txBody>
          <a:bodyPr tIns="2743200"/>
          <a:lstStyle>
            <a:lvl1pPr marL="0" indent="0" algn="ctr">
              <a:buNone/>
              <a:defRPr sz="2000">
                <a:solidFill>
                  <a:schemeClr val="bg1"/>
                </a:solidFill>
              </a:defRPr>
            </a:lvl1pPr>
          </a:lstStyle>
          <a:p>
            <a:r>
              <a:rPr lang="en-US" dirty="0"/>
              <a:t>Click to add picture</a:t>
            </a:r>
          </a:p>
        </p:txBody>
      </p:sp>
      <p:sp>
        <p:nvSpPr>
          <p:cNvPr id="14" name="Text Placeholder 5">
            <a:extLst>
              <a:ext uri="{FF2B5EF4-FFF2-40B4-BE49-F238E27FC236}">
                <a16:creationId xmlns:a16="http://schemas.microsoft.com/office/drawing/2014/main" id="{B6E0CB35-CBF9-AFA5-830C-F4D86F088977}"/>
              </a:ext>
            </a:extLst>
          </p:cNvPr>
          <p:cNvSpPr>
            <a:spLocks noGrp="1"/>
          </p:cNvSpPr>
          <p:nvPr>
            <p:ph type="body" sz="quarter" idx="29" hasCustomPrompt="1"/>
          </p:nvPr>
        </p:nvSpPr>
        <p:spPr bwMode="gray">
          <a:xfrm>
            <a:off x="8153400" y="5202000"/>
            <a:ext cx="4038600" cy="1656000"/>
          </a:xfrm>
          <a:gradFill>
            <a:gsLst>
              <a:gs pos="0">
                <a:schemeClr val="accent1"/>
              </a:gs>
              <a:gs pos="80000">
                <a:schemeClr val="accent1">
                  <a:alpha val="0"/>
                </a:schemeClr>
              </a:gs>
            </a:gsLst>
            <a:lin ang="16200000" scaled="1"/>
          </a:gradFill>
        </p:spPr>
        <p:txBody>
          <a:bodyPr vert="horz" wrap="square" lIns="0" tIns="0" rIns="0" bIns="0" rtlCol="0">
            <a:noAutofit/>
          </a:bodyPr>
          <a:lstStyle>
            <a:lvl1pPr>
              <a:defRPr lang="en-US" sz="100" dirty="0">
                <a:solidFill>
                  <a:schemeClr val="bg1"/>
                </a:solidFill>
              </a:defRPr>
            </a:lvl1pPr>
          </a:lstStyle>
          <a:p>
            <a:pPr lvl="0"/>
            <a:r>
              <a:rPr lang="en-US" dirty="0"/>
              <a:t> </a:t>
            </a:r>
          </a:p>
        </p:txBody>
      </p:sp>
      <p:sp>
        <p:nvSpPr>
          <p:cNvPr id="6" name="Title 5">
            <a:extLst>
              <a:ext uri="{FF2B5EF4-FFF2-40B4-BE49-F238E27FC236}">
                <a16:creationId xmlns:a16="http://schemas.microsoft.com/office/drawing/2014/main" id="{07792201-616E-4C9D-B2C5-4900CE58E947}"/>
              </a:ext>
            </a:extLst>
          </p:cNvPr>
          <p:cNvSpPr>
            <a:spLocks noGrp="1"/>
          </p:cNvSpPr>
          <p:nvPr>
            <p:ph type="title" hasCustomPrompt="1"/>
          </p:nvPr>
        </p:nvSpPr>
        <p:spPr bwMode="gray"/>
        <p:txBody>
          <a:bodyPr vert="horz"/>
          <a:lstStyle/>
          <a:p>
            <a:r>
              <a:rPr lang="en-US" dirty="0"/>
              <a:t>Click to edit Master title style</a:t>
            </a:r>
          </a:p>
        </p:txBody>
      </p:sp>
      <p:sp>
        <p:nvSpPr>
          <p:cNvPr id="4" name="Footer Placeholder 4">
            <a:extLst>
              <a:ext uri="{FF2B5EF4-FFF2-40B4-BE49-F238E27FC236}">
                <a16:creationId xmlns:a16="http://schemas.microsoft.com/office/drawing/2014/main" id="{CE3B8E11-1E99-8E14-7DC2-2A5585E8FA2F}"/>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5" name="Slide Number Placeholder 5">
            <a:extLst>
              <a:ext uri="{FF2B5EF4-FFF2-40B4-BE49-F238E27FC236}">
                <a16:creationId xmlns:a16="http://schemas.microsoft.com/office/drawing/2014/main" id="{C894E80A-235B-AC62-CD2D-E4D54353CE6C}"/>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
        <p:nvSpPr>
          <p:cNvPr id="2" name="NTT DATA Global Logo" descr="NTT DATA Global Logo">
            <a:extLst>
              <a:ext uri="{FF2B5EF4-FFF2-40B4-BE49-F238E27FC236}">
                <a16:creationId xmlns:a16="http://schemas.microsoft.com/office/drawing/2014/main" id="{5082467D-38B1-0541-A8E7-DD846D36F5B1}"/>
              </a:ext>
            </a:extLst>
          </p:cNvPr>
          <p:cNvSpPr txBox="1">
            <a:spLocks noChangeAspect="1"/>
          </p:cNvSpPr>
          <p:nvPr userDrawn="1"/>
        </p:nvSpPr>
        <p:spPr bwMode="gray">
          <a:xfrm>
            <a:off x="10531725" y="6449437"/>
            <a:ext cx="1288800" cy="263108"/>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wrap="none" lIns="0" tIns="0" rIns="0" bIns="0"/>
          <a:lstStyle>
            <a:lvl1pPr marL="0" indent="0" algn="l" defTabSz="914400" rtl="0" eaLnBrk="1" latinLnBrk="0" hangingPunct="1">
              <a:lnSpc>
                <a:spcPct val="100000"/>
              </a:lnSpc>
              <a:spcBef>
                <a:spcPts val="0"/>
              </a:spcBef>
              <a:spcAft>
                <a:spcPts val="600"/>
              </a:spcAft>
              <a:buFontTx/>
              <a:buNone/>
              <a:defRPr lang="en-US" sz="200" kern="1200">
                <a:solidFill>
                  <a:schemeClr val="accent2"/>
                </a:solidFill>
                <a:latin typeface="+mn-lt"/>
                <a:ea typeface="+mn-ea"/>
                <a:cs typeface="+mn-cs"/>
              </a:defRPr>
            </a:lvl1pPr>
            <a:lvl2pPr marL="285750" indent="-285750" algn="l" defTabSz="914400" rtl="0" eaLnBrk="1" latinLnBrk="0" hangingPunct="1">
              <a:lnSpc>
                <a:spcPct val="100000"/>
              </a:lnSpc>
              <a:spcBef>
                <a:spcPts val="500"/>
              </a:spcBef>
              <a:buClr>
                <a:schemeClr val="bg1"/>
              </a:buClr>
              <a:buFont typeface="Arial" panose="020B0604020202020204" pitchFamily="34" charset="0"/>
              <a:buChar char="•"/>
              <a:defRPr lang="en-US" sz="1800" kern="1200">
                <a:noFill/>
                <a:latin typeface="+mn-lt"/>
                <a:ea typeface="+mn-ea"/>
                <a:cs typeface="+mn-cs"/>
              </a:defRPr>
            </a:lvl2pPr>
            <a:lvl3pPr marL="536575" indent="-268288"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3pPr>
            <a:lvl4pPr marL="804863" indent="-268288"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4pPr>
            <a:lvl5pPr marL="1077913" indent="-273050"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a:lstStyle>
          <a:p>
            <a:r>
              <a:rPr lang="en-DE" sz="200"/>
              <a:t> </a:t>
            </a:r>
            <a:endParaRPr lang="en-DE" sz="200" dirty="0"/>
          </a:p>
        </p:txBody>
      </p:sp>
    </p:spTree>
    <p:extLst>
      <p:ext uri="{BB962C8B-B14F-4D97-AF65-F5344CB8AC3E}">
        <p14:creationId xmlns:p14="http://schemas.microsoft.com/office/powerpoint/2010/main" val="1949909831"/>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_Picture Left Light">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7F7A191D-6071-E779-7F2E-34886D0882B7}"/>
              </a:ext>
            </a:extLst>
          </p:cNvPr>
          <p:cNvSpPr>
            <a:spLocks noGrp="1"/>
          </p:cNvSpPr>
          <p:nvPr>
            <p:ph type="pic" sz="quarter" idx="12" hasCustomPrompt="1"/>
          </p:nvPr>
        </p:nvSpPr>
        <p:spPr>
          <a:xfrm>
            <a:off x="0" y="0"/>
            <a:ext cx="4038600" cy="6858000"/>
          </a:xfrm>
          <a:prstGeom prst="rect">
            <a:avLst/>
          </a:prstGeom>
          <a:solidFill>
            <a:schemeClr val="accent6"/>
          </a:solidFill>
        </p:spPr>
        <p:txBody>
          <a:bodyPr tIns="2743200"/>
          <a:lstStyle>
            <a:lvl1pPr marL="0" indent="0" algn="ctr">
              <a:buNone/>
              <a:defRPr sz="2000">
                <a:solidFill>
                  <a:schemeClr val="bg1"/>
                </a:solidFill>
              </a:defRPr>
            </a:lvl1pPr>
          </a:lstStyle>
          <a:p>
            <a:r>
              <a:rPr lang="en-US" dirty="0"/>
              <a:t>Click to add picture</a:t>
            </a:r>
          </a:p>
        </p:txBody>
      </p:sp>
      <p:sp>
        <p:nvSpPr>
          <p:cNvPr id="6" name="Title 5">
            <a:extLst>
              <a:ext uri="{FF2B5EF4-FFF2-40B4-BE49-F238E27FC236}">
                <a16:creationId xmlns:a16="http://schemas.microsoft.com/office/drawing/2014/main" id="{07792201-616E-4C9D-B2C5-4900CE58E947}"/>
              </a:ext>
            </a:extLst>
          </p:cNvPr>
          <p:cNvSpPr>
            <a:spLocks noGrp="1"/>
          </p:cNvSpPr>
          <p:nvPr>
            <p:ph type="title" hasCustomPrompt="1"/>
          </p:nvPr>
        </p:nvSpPr>
        <p:spPr bwMode="gray">
          <a:xfrm>
            <a:off x="4586910" y="333375"/>
            <a:ext cx="7233616" cy="792000"/>
          </a:xfrm>
        </p:spPr>
        <p:txBody>
          <a:bodyPr vert="horz"/>
          <a:lstStyle/>
          <a:p>
            <a:r>
              <a:rPr lang="en-US" dirty="0"/>
              <a:t>Click to edit Master title style</a:t>
            </a:r>
          </a:p>
        </p:txBody>
      </p:sp>
      <p:sp>
        <p:nvSpPr>
          <p:cNvPr id="5" name="Slide Number Placeholder 5">
            <a:extLst>
              <a:ext uri="{FF2B5EF4-FFF2-40B4-BE49-F238E27FC236}">
                <a16:creationId xmlns:a16="http://schemas.microsoft.com/office/drawing/2014/main" id="{C894E80A-235B-AC62-CD2D-E4D54353CE6C}"/>
              </a:ext>
            </a:extLst>
          </p:cNvPr>
          <p:cNvSpPr>
            <a:spLocks noGrp="1"/>
          </p:cNvSpPr>
          <p:nvPr>
            <p:ph type="sldNum" sz="quarter" idx="4"/>
          </p:nvPr>
        </p:nvSpPr>
        <p:spPr bwMode="gray">
          <a:xfrm>
            <a:off x="79629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
        <p:nvSpPr>
          <p:cNvPr id="11" name="Text Placeholder 5">
            <a:extLst>
              <a:ext uri="{FF2B5EF4-FFF2-40B4-BE49-F238E27FC236}">
                <a16:creationId xmlns:a16="http://schemas.microsoft.com/office/drawing/2014/main" id="{A5DF90C5-2F99-EF32-CBEA-23287BDE2447}"/>
              </a:ext>
            </a:extLst>
          </p:cNvPr>
          <p:cNvSpPr>
            <a:spLocks noGrp="1"/>
          </p:cNvSpPr>
          <p:nvPr>
            <p:ph type="body" sz="quarter" idx="27" hasCustomPrompt="1"/>
          </p:nvPr>
        </p:nvSpPr>
        <p:spPr bwMode="gray">
          <a:xfrm>
            <a:off x="0" y="5202000"/>
            <a:ext cx="4038600" cy="1656000"/>
          </a:xfrm>
          <a:gradFill>
            <a:gsLst>
              <a:gs pos="0">
                <a:schemeClr val="accent1"/>
              </a:gs>
              <a:gs pos="80000">
                <a:schemeClr val="accent1">
                  <a:alpha val="0"/>
                </a:schemeClr>
              </a:gs>
            </a:gsLst>
            <a:lin ang="16200000" scaled="1"/>
          </a:gradFill>
        </p:spPr>
        <p:txBody>
          <a:bodyPr vert="horz" wrap="square" lIns="0" tIns="0" rIns="0" bIns="0" rtlCol="0">
            <a:noAutofit/>
          </a:bodyPr>
          <a:lstStyle>
            <a:lvl1pPr>
              <a:defRPr lang="en-US" sz="100" dirty="0">
                <a:solidFill>
                  <a:schemeClr val="bg1"/>
                </a:solidFill>
              </a:defRPr>
            </a:lvl1pPr>
          </a:lstStyle>
          <a:p>
            <a:pPr lvl="0"/>
            <a:r>
              <a:rPr lang="en-US" dirty="0"/>
              <a:t> </a:t>
            </a:r>
          </a:p>
        </p:txBody>
      </p:sp>
      <p:sp>
        <p:nvSpPr>
          <p:cNvPr id="4" name="Footer Placeholder 4">
            <a:extLst>
              <a:ext uri="{FF2B5EF4-FFF2-40B4-BE49-F238E27FC236}">
                <a16:creationId xmlns:a16="http://schemas.microsoft.com/office/drawing/2014/main" id="{CE3B8E11-1E99-8E14-7DC2-2A5585E8FA2F}"/>
              </a:ext>
            </a:extLst>
          </p:cNvPr>
          <p:cNvSpPr>
            <a:spLocks noGrp="1"/>
          </p:cNvSpPr>
          <p:nvPr>
            <p:ph type="ftr" sz="quarter" idx="3"/>
          </p:nvPr>
        </p:nvSpPr>
        <p:spPr bwMode="gray">
          <a:xfrm>
            <a:off x="4338956" y="6563358"/>
            <a:ext cx="3524884"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Tree>
    <p:extLst>
      <p:ext uri="{BB962C8B-B14F-4D97-AF65-F5344CB8AC3E}">
        <p14:creationId xmlns:p14="http://schemas.microsoft.com/office/powerpoint/2010/main" val="411735443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_Picture Bottom Ligh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64ED725C-5701-90B3-92A2-BAE98517DD4F}"/>
              </a:ext>
            </a:extLst>
          </p:cNvPr>
          <p:cNvSpPr>
            <a:spLocks noGrp="1"/>
          </p:cNvSpPr>
          <p:nvPr>
            <p:ph type="pic" sz="quarter" idx="13" hasCustomPrompt="1"/>
          </p:nvPr>
        </p:nvSpPr>
        <p:spPr>
          <a:xfrm>
            <a:off x="0" y="3352800"/>
            <a:ext cx="12192000" cy="3509682"/>
          </a:xfrm>
          <a:prstGeom prst="rect">
            <a:avLst/>
          </a:prstGeom>
          <a:solidFill>
            <a:schemeClr val="accent6">
              <a:lumMod val="60000"/>
              <a:lumOff val="40000"/>
            </a:schemeClr>
          </a:solidFill>
        </p:spPr>
        <p:txBody>
          <a:bodyPr lIns="0" tIns="0" rIns="0" bIns="0" anchor="ctr"/>
          <a:lstStyle>
            <a:lvl1pPr marL="0" indent="0" algn="ctr">
              <a:buFontTx/>
              <a:buNone/>
              <a:defRPr sz="2400">
                <a:solidFill>
                  <a:schemeClr val="tx2"/>
                </a:solidFill>
                <a:latin typeface="+mn-lt"/>
              </a:defRPr>
            </a:lvl1pPr>
          </a:lstStyle>
          <a:p>
            <a:pPr marL="0" marR="0" lvl="0" indent="0" algn="ctr" defTabSz="914396" rtl="0" eaLnBrk="1" fontAlgn="auto" latinLnBrk="0" hangingPunct="1">
              <a:lnSpc>
                <a:spcPct val="100000"/>
              </a:lnSpc>
              <a:spcBef>
                <a:spcPts val="1000"/>
              </a:spcBef>
              <a:spcAft>
                <a:spcPts val="0"/>
              </a:spcAft>
              <a:buClrTx/>
              <a:buSzTx/>
              <a:buFontTx/>
              <a:buNone/>
              <a:tabLst/>
              <a:defRPr/>
            </a:pPr>
            <a:r>
              <a:rPr lang="en-US" dirty="0"/>
              <a:t>Click to add image.</a:t>
            </a:r>
            <a:br>
              <a:rPr lang="en-US" dirty="0"/>
            </a:br>
            <a:r>
              <a:rPr lang="en-US" dirty="0"/>
              <a:t>Then Reorder: Send to back</a:t>
            </a:r>
          </a:p>
        </p:txBody>
      </p:sp>
      <p:sp>
        <p:nvSpPr>
          <p:cNvPr id="16" name="Text Placeholder 5">
            <a:extLst>
              <a:ext uri="{FF2B5EF4-FFF2-40B4-BE49-F238E27FC236}">
                <a16:creationId xmlns:a16="http://schemas.microsoft.com/office/drawing/2014/main" id="{D008BF2A-3887-409B-2567-9779543E991D}"/>
              </a:ext>
            </a:extLst>
          </p:cNvPr>
          <p:cNvSpPr>
            <a:spLocks noGrp="1"/>
          </p:cNvSpPr>
          <p:nvPr>
            <p:ph type="body" sz="quarter" idx="27" hasCustomPrompt="1"/>
          </p:nvPr>
        </p:nvSpPr>
        <p:spPr bwMode="gray">
          <a:xfrm>
            <a:off x="0" y="5202000"/>
            <a:ext cx="12192000" cy="1656000"/>
          </a:xfrm>
          <a:gradFill>
            <a:gsLst>
              <a:gs pos="0">
                <a:schemeClr val="accent1"/>
              </a:gs>
              <a:gs pos="80000">
                <a:schemeClr val="accent1">
                  <a:alpha val="0"/>
                </a:schemeClr>
              </a:gs>
            </a:gsLst>
            <a:lin ang="16200000" scaled="1"/>
          </a:gradFill>
        </p:spPr>
        <p:txBody>
          <a:bodyPr vert="horz" wrap="square" lIns="0" tIns="0" rIns="0" bIns="0" rtlCol="0">
            <a:noAutofit/>
          </a:bodyPr>
          <a:lstStyle>
            <a:lvl1pPr>
              <a:defRPr lang="en-US" sz="100" dirty="0">
                <a:solidFill>
                  <a:schemeClr val="bg1"/>
                </a:solidFill>
              </a:defRPr>
            </a:lvl1pPr>
          </a:lstStyle>
          <a:p>
            <a:pPr lvl="0"/>
            <a:r>
              <a:rPr lang="en-US" dirty="0"/>
              <a:t> </a:t>
            </a:r>
          </a:p>
        </p:txBody>
      </p:sp>
      <p:sp>
        <p:nvSpPr>
          <p:cNvPr id="10" name="Footer Placeholder 4">
            <a:extLst>
              <a:ext uri="{FF2B5EF4-FFF2-40B4-BE49-F238E27FC236}">
                <a16:creationId xmlns:a16="http://schemas.microsoft.com/office/drawing/2014/main" id="{87A8D542-4123-5D52-32A8-5A10FF2E7D6F}"/>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chemeClr val="bg1"/>
                </a:solidFill>
              </a:defRPr>
            </a:lvl1pPr>
          </a:lstStyle>
          <a:p>
            <a:r>
              <a:rPr lang="pt-BR" dirty="0"/>
              <a:t>© 2023 NTT DATA Americas, Inc.</a:t>
            </a:r>
            <a:endParaRPr lang="en-US" dirty="0"/>
          </a:p>
        </p:txBody>
      </p:sp>
      <p:sp>
        <p:nvSpPr>
          <p:cNvPr id="15" name="Slide Number Placeholder 5">
            <a:extLst>
              <a:ext uri="{FF2B5EF4-FFF2-40B4-BE49-F238E27FC236}">
                <a16:creationId xmlns:a16="http://schemas.microsoft.com/office/drawing/2014/main" id="{3F919FBB-9A4E-7FAD-B0F2-5D660792C32E}"/>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chemeClr val="bg1"/>
                </a:solidFill>
              </a:defRPr>
            </a:lvl1pPr>
          </a:lstStyle>
          <a:p>
            <a:fld id="{13CE6DAF-806F-404B-BC68-339BFCB57E5C}" type="slidenum">
              <a:rPr lang="en-US" smtClean="0"/>
              <a:pPr/>
              <a:t>‹#›</a:t>
            </a:fld>
            <a:endParaRPr lang="en-US" dirty="0"/>
          </a:p>
        </p:txBody>
      </p:sp>
      <p:sp>
        <p:nvSpPr>
          <p:cNvPr id="18" name="Title 5">
            <a:extLst>
              <a:ext uri="{FF2B5EF4-FFF2-40B4-BE49-F238E27FC236}">
                <a16:creationId xmlns:a16="http://schemas.microsoft.com/office/drawing/2014/main" id="{685F5729-4D42-77C1-FCC6-A3E027B0D91F}"/>
              </a:ext>
            </a:extLst>
          </p:cNvPr>
          <p:cNvSpPr>
            <a:spLocks noGrp="1"/>
          </p:cNvSpPr>
          <p:nvPr>
            <p:ph type="title" hasCustomPrompt="1"/>
          </p:nvPr>
        </p:nvSpPr>
        <p:spPr bwMode="gray">
          <a:xfrm>
            <a:off x="371475" y="333375"/>
            <a:ext cx="11449050" cy="792000"/>
          </a:xfrm>
        </p:spPr>
        <p:txBody>
          <a:bodyPr vert="horz"/>
          <a:lstStyle/>
          <a:p>
            <a:r>
              <a:rPr lang="en-US" dirty="0"/>
              <a:t>Click to edit Master title style</a:t>
            </a:r>
          </a:p>
        </p:txBody>
      </p:sp>
      <p:sp>
        <p:nvSpPr>
          <p:cNvPr id="2" name="NTT DATA Global Logo" descr="NTT DATA Global Logo">
            <a:extLst>
              <a:ext uri="{FF2B5EF4-FFF2-40B4-BE49-F238E27FC236}">
                <a16:creationId xmlns:a16="http://schemas.microsoft.com/office/drawing/2014/main" id="{331DD0DE-B5CC-A60D-D998-80C96B7B6CAD}"/>
              </a:ext>
            </a:extLst>
          </p:cNvPr>
          <p:cNvSpPr txBox="1">
            <a:spLocks noChangeAspect="1"/>
          </p:cNvSpPr>
          <p:nvPr userDrawn="1"/>
        </p:nvSpPr>
        <p:spPr bwMode="gray">
          <a:xfrm>
            <a:off x="10531725" y="6449437"/>
            <a:ext cx="1288800" cy="263108"/>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wrap="none" lIns="0" tIns="0" rIns="0" bIns="0"/>
          <a:lstStyle>
            <a:lvl1pPr marL="0" indent="0" algn="l" defTabSz="914400" rtl="0" eaLnBrk="1" latinLnBrk="0" hangingPunct="1">
              <a:lnSpc>
                <a:spcPct val="100000"/>
              </a:lnSpc>
              <a:spcBef>
                <a:spcPts val="0"/>
              </a:spcBef>
              <a:spcAft>
                <a:spcPts val="600"/>
              </a:spcAft>
              <a:buFontTx/>
              <a:buNone/>
              <a:defRPr lang="en-US" sz="200" kern="1200">
                <a:solidFill>
                  <a:schemeClr val="accent2"/>
                </a:solidFill>
                <a:latin typeface="+mn-lt"/>
                <a:ea typeface="+mn-ea"/>
                <a:cs typeface="+mn-cs"/>
              </a:defRPr>
            </a:lvl1pPr>
            <a:lvl2pPr marL="285750" indent="-285750" algn="l" defTabSz="914400" rtl="0" eaLnBrk="1" latinLnBrk="0" hangingPunct="1">
              <a:lnSpc>
                <a:spcPct val="100000"/>
              </a:lnSpc>
              <a:spcBef>
                <a:spcPts val="500"/>
              </a:spcBef>
              <a:buClr>
                <a:schemeClr val="bg1"/>
              </a:buClr>
              <a:buFont typeface="Arial" panose="020B0604020202020204" pitchFamily="34" charset="0"/>
              <a:buChar char="•"/>
              <a:defRPr lang="en-US" sz="1800" kern="1200">
                <a:noFill/>
                <a:latin typeface="+mn-lt"/>
                <a:ea typeface="+mn-ea"/>
                <a:cs typeface="+mn-cs"/>
              </a:defRPr>
            </a:lvl2pPr>
            <a:lvl3pPr marL="536575" indent="-268288"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3pPr>
            <a:lvl4pPr marL="804863" indent="-268288"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4pPr>
            <a:lvl5pPr marL="1077913" indent="-273050" algn="l" defTabSz="914400" rtl="0" eaLnBrk="1" latinLnBrk="0" hangingPunct="1">
              <a:lnSpc>
                <a:spcPct val="100000"/>
              </a:lnSpc>
              <a:spcBef>
                <a:spcPts val="500"/>
              </a:spcBef>
              <a:buClr>
                <a:schemeClr val="bg1"/>
              </a:buClr>
              <a:buFont typeface="Arial" panose="020B0604020202020204" pitchFamily="34" charset="0"/>
              <a:buChar char="»"/>
              <a:defRPr lang="en-US" sz="1600" kern="1200">
                <a:noFill/>
                <a:latin typeface="+mn-lt"/>
                <a:ea typeface="+mn-ea"/>
                <a:cs typeface="+mn-cs"/>
              </a:defRPr>
            </a:lvl5pPr>
            <a:lvl6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4000" indent="-216000" algn="l" defTabSz="914400"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a:lstStyle>
          <a:p>
            <a:r>
              <a:rPr lang="en-DE" sz="200"/>
              <a:t> </a:t>
            </a:r>
            <a:endParaRPr lang="en-DE" sz="200" dirty="0"/>
          </a:p>
        </p:txBody>
      </p:sp>
    </p:spTree>
    <p:extLst>
      <p:ext uri="{BB962C8B-B14F-4D97-AF65-F5344CB8AC3E}">
        <p14:creationId xmlns:p14="http://schemas.microsoft.com/office/powerpoint/2010/main" val="2384897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_Pictures Three L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99AD32-EACB-40FD-ACFA-9178E8D00357}"/>
              </a:ext>
            </a:extLst>
          </p:cNvPr>
          <p:cNvSpPr>
            <a:spLocks noGrp="1"/>
          </p:cNvSpPr>
          <p:nvPr>
            <p:ph type="pic" sz="quarter" idx="13" hasCustomPrompt="1"/>
          </p:nvPr>
        </p:nvSpPr>
        <p:spPr bwMode="gray">
          <a:xfrm>
            <a:off x="1" y="1412875"/>
            <a:ext cx="4015999" cy="2772000"/>
          </a:xfrm>
          <a:solidFill>
            <a:schemeClr val="accent6"/>
          </a:solidFill>
        </p:spPr>
        <p:txBody>
          <a:bodyPr anchor="ctr" anchorCtr="0"/>
          <a:lstStyle>
            <a:lvl1pPr algn="ctr">
              <a:defRPr sz="2000">
                <a:solidFill>
                  <a:schemeClr val="bg1"/>
                </a:solidFill>
              </a:defRPr>
            </a:lvl1pPr>
          </a:lstStyle>
          <a:p>
            <a:r>
              <a:rPr lang="en-US" dirty="0"/>
              <a:t>Click icon to add picture</a:t>
            </a:r>
          </a:p>
        </p:txBody>
      </p:sp>
      <p:sp>
        <p:nvSpPr>
          <p:cNvPr id="8" name="Picture Placeholder 6">
            <a:extLst>
              <a:ext uri="{FF2B5EF4-FFF2-40B4-BE49-F238E27FC236}">
                <a16:creationId xmlns:a16="http://schemas.microsoft.com/office/drawing/2014/main" id="{C73D5620-2B8C-49E1-ADF3-9ADE2BF3BA3C}"/>
              </a:ext>
            </a:extLst>
          </p:cNvPr>
          <p:cNvSpPr>
            <a:spLocks noGrp="1"/>
          </p:cNvSpPr>
          <p:nvPr>
            <p:ph type="pic" sz="quarter" idx="14" hasCustomPrompt="1"/>
          </p:nvPr>
        </p:nvSpPr>
        <p:spPr bwMode="gray">
          <a:xfrm>
            <a:off x="4088001" y="1412875"/>
            <a:ext cx="4015999" cy="2772000"/>
          </a:xfrm>
          <a:solidFill>
            <a:schemeClr val="accent6"/>
          </a:solidFill>
        </p:spPr>
        <p:txBody>
          <a:bodyPr anchor="ctr" anchorCtr="0"/>
          <a:lstStyle>
            <a:lvl1pPr algn="ctr">
              <a:defRPr sz="2000">
                <a:solidFill>
                  <a:schemeClr val="bg1"/>
                </a:solidFill>
              </a:defRPr>
            </a:lvl1pPr>
          </a:lstStyle>
          <a:p>
            <a:r>
              <a:rPr lang="en-US" dirty="0"/>
              <a:t>Click icon to add picture</a:t>
            </a:r>
          </a:p>
        </p:txBody>
      </p:sp>
      <p:sp>
        <p:nvSpPr>
          <p:cNvPr id="9" name="Picture Placeholder 6">
            <a:extLst>
              <a:ext uri="{FF2B5EF4-FFF2-40B4-BE49-F238E27FC236}">
                <a16:creationId xmlns:a16="http://schemas.microsoft.com/office/drawing/2014/main" id="{A31D45D1-5334-4DD5-8154-DAD52B3C3972}"/>
              </a:ext>
            </a:extLst>
          </p:cNvPr>
          <p:cNvSpPr>
            <a:spLocks noGrp="1"/>
          </p:cNvSpPr>
          <p:nvPr>
            <p:ph type="pic" sz="quarter" idx="15" hasCustomPrompt="1"/>
          </p:nvPr>
        </p:nvSpPr>
        <p:spPr bwMode="gray">
          <a:xfrm>
            <a:off x="8176000" y="1412875"/>
            <a:ext cx="4015999" cy="2772000"/>
          </a:xfrm>
          <a:solidFill>
            <a:schemeClr val="accent6"/>
          </a:solidFill>
        </p:spPr>
        <p:txBody>
          <a:bodyPr anchor="ctr" anchorCtr="0"/>
          <a:lstStyle>
            <a:lvl1pPr algn="ctr">
              <a:defRPr sz="2000">
                <a:solidFill>
                  <a:schemeClr val="bg1"/>
                </a:solidFill>
              </a:defRPr>
            </a:lvl1pPr>
          </a:lstStyle>
          <a:p>
            <a:r>
              <a:rPr lang="en-US" dirty="0"/>
              <a:t>Click icon to add picture</a:t>
            </a:r>
          </a:p>
        </p:txBody>
      </p:sp>
      <p:sp>
        <p:nvSpPr>
          <p:cNvPr id="6" name="Title 5">
            <a:extLst>
              <a:ext uri="{FF2B5EF4-FFF2-40B4-BE49-F238E27FC236}">
                <a16:creationId xmlns:a16="http://schemas.microsoft.com/office/drawing/2014/main" id="{07792201-616E-4C9D-B2C5-4900CE58E947}"/>
              </a:ext>
            </a:extLst>
          </p:cNvPr>
          <p:cNvSpPr>
            <a:spLocks noGrp="1"/>
          </p:cNvSpPr>
          <p:nvPr>
            <p:ph type="title" hasCustomPrompt="1"/>
          </p:nvPr>
        </p:nvSpPr>
        <p:spPr bwMode="gray"/>
        <p:txBody>
          <a:bodyPr vert="horz"/>
          <a:lstStyle/>
          <a:p>
            <a:r>
              <a:rPr lang="en-US" dirty="0"/>
              <a:t>Click to edit Master title style</a:t>
            </a:r>
          </a:p>
        </p:txBody>
      </p:sp>
      <p:sp>
        <p:nvSpPr>
          <p:cNvPr id="4" name="Footer Placeholder 4">
            <a:extLst>
              <a:ext uri="{FF2B5EF4-FFF2-40B4-BE49-F238E27FC236}">
                <a16:creationId xmlns:a16="http://schemas.microsoft.com/office/drawing/2014/main" id="{CE3B8E11-1E99-8E14-7DC2-2A5585E8FA2F}"/>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5" name="Slide Number Placeholder 5">
            <a:extLst>
              <a:ext uri="{FF2B5EF4-FFF2-40B4-BE49-F238E27FC236}">
                <a16:creationId xmlns:a16="http://schemas.microsoft.com/office/drawing/2014/main" id="{C894E80A-235B-AC62-CD2D-E4D54353CE6C}"/>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1645907800"/>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_Picture Collection Light">
    <p:spTree>
      <p:nvGrpSpPr>
        <p:cNvPr id="1" name=""/>
        <p:cNvGrpSpPr/>
        <p:nvPr/>
      </p:nvGrpSpPr>
      <p:grpSpPr>
        <a:xfrm>
          <a:off x="0" y="0"/>
          <a:ext cx="0" cy="0"/>
          <a:chOff x="0" y="0"/>
          <a:chExt cx="0" cy="0"/>
        </a:xfrm>
      </p:grpSpPr>
      <p:sp>
        <p:nvSpPr>
          <p:cNvPr id="28" name="Picture Placeholder 25">
            <a:extLst>
              <a:ext uri="{C183D7F6-B498-43B3-948B-1728B52AA6E4}">
                <adec:decorative xmlns:adec="http://schemas.microsoft.com/office/drawing/2017/decorative" val="1"/>
              </a:ext>
            </a:extLst>
          </p:cNvPr>
          <p:cNvSpPr>
            <a:spLocks noGrp="1"/>
          </p:cNvSpPr>
          <p:nvPr>
            <p:ph type="pic" sz="quarter" idx="22" hasCustomPrompt="1"/>
          </p:nvPr>
        </p:nvSpPr>
        <p:spPr>
          <a:xfrm>
            <a:off x="3877780" y="3987606"/>
            <a:ext cx="5371355" cy="2249683"/>
          </a:xfrm>
          <a:prstGeom prst="roundRect">
            <a:avLst>
              <a:gd name="adj" fmla="val 0"/>
            </a:avLst>
          </a:prstGeom>
          <a:solidFill>
            <a:schemeClr val="accent3"/>
          </a:solidFill>
          <a:ln w="3175" cmpd="sng">
            <a:noFill/>
          </a:ln>
          <a:effectLst/>
        </p:spPr>
        <p:txBody>
          <a:bodyPr vert="horz" lIns="91440" tIns="45720" rIns="91440" bIns="45720" rtlCol="0" anchor="ctr" anchorCtr="0">
            <a:normAutofit/>
          </a:bodyPr>
          <a:lstStyle>
            <a:lvl1pPr marL="0" indent="0" algn="ctr" defTabSz="1219165" rtl="0" eaLnBrk="1" latinLnBrk="0" hangingPunct="1">
              <a:lnSpc>
                <a:spcPct val="95000"/>
              </a:lnSpc>
              <a:spcBef>
                <a:spcPts val="1920"/>
              </a:spcBef>
              <a:buClr>
                <a:srgbClr val="92D050"/>
              </a:buClr>
              <a:buSzPct val="90000"/>
              <a:buFont typeface="Arial" pitchFamily="34" charset="0"/>
              <a:buNone/>
              <a:tabLst/>
              <a:defRPr lang="en-US" sz="2667" kern="1200" dirty="0">
                <a:solidFill>
                  <a:schemeClr val="bg1"/>
                </a:solidFill>
                <a:latin typeface="+mn-lt"/>
                <a:ea typeface="+mn-ea"/>
                <a:cs typeface="+mn-cs"/>
              </a:defRPr>
            </a:lvl1pPr>
          </a:lstStyle>
          <a:p>
            <a:r>
              <a:rPr lang="en-US" dirty="0"/>
              <a:t>Insert photo here</a:t>
            </a:r>
          </a:p>
        </p:txBody>
      </p:sp>
      <p:sp>
        <p:nvSpPr>
          <p:cNvPr id="13" name="Rounded Rectangle 12">
            <a:extLst>
              <a:ext uri="{C183D7F6-B498-43B3-948B-1728B52AA6E4}">
                <adec:decorative xmlns:adec="http://schemas.microsoft.com/office/drawing/2017/decorative" val="1"/>
              </a:ext>
            </a:extLst>
          </p:cNvPr>
          <p:cNvSpPr/>
          <p:nvPr userDrawn="1"/>
        </p:nvSpPr>
        <p:spPr>
          <a:xfrm>
            <a:off x="9349319" y="2163387"/>
            <a:ext cx="2484125" cy="2675053"/>
          </a:xfrm>
          <a:prstGeom prst="roundRect">
            <a:avLst>
              <a:gd name="adj" fmla="val 0"/>
            </a:avLst>
          </a:prstGeom>
          <a:solidFill>
            <a:schemeClr val="bg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mn-lt"/>
            </a:endParaRPr>
          </a:p>
        </p:txBody>
      </p:sp>
      <p:sp>
        <p:nvSpPr>
          <p:cNvPr id="6" name="Picture Placeholder 25">
            <a:extLst>
              <a:ext uri="{C183D7F6-B498-43B3-948B-1728B52AA6E4}">
                <adec:decorative xmlns:adec="http://schemas.microsoft.com/office/drawing/2017/decorative" val="1"/>
              </a:ext>
            </a:extLst>
          </p:cNvPr>
          <p:cNvSpPr>
            <a:spLocks noGrp="1"/>
          </p:cNvSpPr>
          <p:nvPr>
            <p:ph type="pic" sz="quarter" idx="10" hasCustomPrompt="1"/>
          </p:nvPr>
        </p:nvSpPr>
        <p:spPr>
          <a:xfrm>
            <a:off x="371476" y="333373"/>
            <a:ext cx="4419959" cy="3547536"/>
          </a:xfrm>
          <a:prstGeom prst="roundRect">
            <a:avLst>
              <a:gd name="adj" fmla="val 0"/>
            </a:avLst>
          </a:prstGeom>
          <a:solidFill>
            <a:schemeClr val="accent3"/>
          </a:solidFill>
          <a:ln>
            <a:noFill/>
          </a:ln>
          <a:effectLst/>
        </p:spPr>
        <p:txBody>
          <a:bodyPr vert="horz" lIns="91440" tIns="45720" rIns="91440" bIns="45720" rtlCol="0" anchor="ctr" anchorCtr="0">
            <a:normAutofit/>
          </a:bodyPr>
          <a:lstStyle>
            <a:lvl1pPr marL="0" indent="0" algn="ctr" defTabSz="1219165" rtl="0" eaLnBrk="1" latinLnBrk="0" hangingPunct="1">
              <a:lnSpc>
                <a:spcPct val="100000"/>
              </a:lnSpc>
              <a:spcBef>
                <a:spcPts val="1920"/>
              </a:spcBef>
              <a:buClr>
                <a:srgbClr val="92D050"/>
              </a:buClr>
              <a:buSzPct val="90000"/>
              <a:buFont typeface="Arial" pitchFamily="34" charset="0"/>
              <a:buNone/>
              <a:tabLst/>
              <a:defRPr lang="en-US" sz="2667" kern="1200" dirty="0">
                <a:solidFill>
                  <a:schemeClr val="bg1"/>
                </a:solidFill>
                <a:latin typeface="+mn-lt"/>
                <a:ea typeface="+mn-ea"/>
                <a:cs typeface="+mn-cs"/>
              </a:defRPr>
            </a:lvl1pPr>
          </a:lstStyle>
          <a:p>
            <a:r>
              <a:rPr lang="en-US" dirty="0"/>
              <a:t>Insert photo here</a:t>
            </a:r>
          </a:p>
        </p:txBody>
      </p:sp>
      <p:sp>
        <p:nvSpPr>
          <p:cNvPr id="14" name="Picture Placeholder 25">
            <a:extLst>
              <a:ext uri="{C183D7F6-B498-43B3-948B-1728B52AA6E4}">
                <adec:decorative xmlns:adec="http://schemas.microsoft.com/office/drawing/2017/decorative" val="1"/>
              </a:ext>
            </a:extLst>
          </p:cNvPr>
          <p:cNvSpPr>
            <a:spLocks noGrp="1"/>
          </p:cNvSpPr>
          <p:nvPr>
            <p:ph type="pic" sz="quarter" idx="15" hasCustomPrompt="1"/>
          </p:nvPr>
        </p:nvSpPr>
        <p:spPr>
          <a:xfrm>
            <a:off x="9349318" y="2140171"/>
            <a:ext cx="2484124" cy="2680693"/>
          </a:xfrm>
          <a:prstGeom prst="roundRect">
            <a:avLst>
              <a:gd name="adj" fmla="val 0"/>
            </a:avLst>
          </a:prstGeom>
          <a:solidFill>
            <a:schemeClr val="accent3"/>
          </a:solidFill>
          <a:ln w="3175" cmpd="sng">
            <a:noFill/>
          </a:ln>
          <a:effectLst/>
        </p:spPr>
        <p:txBody>
          <a:bodyPr vert="horz" lIns="91440" tIns="45720" rIns="91440" bIns="45720" rtlCol="0" anchor="ctr" anchorCtr="0">
            <a:normAutofit/>
          </a:bodyPr>
          <a:lstStyle>
            <a:lvl1pPr marL="0" indent="0" algn="ctr" defTabSz="1219165" rtl="0" eaLnBrk="1" latinLnBrk="0" hangingPunct="1">
              <a:lnSpc>
                <a:spcPct val="100000"/>
              </a:lnSpc>
              <a:spcBef>
                <a:spcPts val="1920"/>
              </a:spcBef>
              <a:buClr>
                <a:srgbClr val="92D050"/>
              </a:buClr>
              <a:buSzPct val="90000"/>
              <a:buFont typeface="Arial" pitchFamily="34" charset="0"/>
              <a:buNone/>
              <a:tabLst/>
              <a:defRPr lang="en-US" sz="2667" kern="1200" dirty="0">
                <a:solidFill>
                  <a:schemeClr val="bg1"/>
                </a:solidFill>
                <a:latin typeface="+mn-lt"/>
                <a:ea typeface="+mn-ea"/>
                <a:cs typeface="+mn-cs"/>
              </a:defRPr>
            </a:lvl1pPr>
          </a:lstStyle>
          <a:p>
            <a:r>
              <a:rPr lang="en-US" dirty="0"/>
              <a:t>Insert photo here</a:t>
            </a:r>
          </a:p>
        </p:txBody>
      </p:sp>
      <p:sp>
        <p:nvSpPr>
          <p:cNvPr id="29" name="Text Placeholder 4"/>
          <p:cNvSpPr>
            <a:spLocks noGrp="1"/>
          </p:cNvSpPr>
          <p:nvPr>
            <p:ph type="body" sz="quarter" idx="23" hasCustomPrompt="1"/>
          </p:nvPr>
        </p:nvSpPr>
        <p:spPr>
          <a:xfrm>
            <a:off x="371476" y="2422523"/>
            <a:ext cx="4419959" cy="1458387"/>
          </a:xfrm>
          <a:prstGeom prst="roundRect">
            <a:avLst>
              <a:gd name="adj" fmla="val 0"/>
            </a:avLst>
          </a:prstGeom>
          <a:noFill/>
          <a:ln>
            <a:noFill/>
          </a:ln>
          <a:effectLst/>
        </p:spPr>
        <p:txBody>
          <a:bodyPr anchor="t" anchorCtr="0"/>
          <a:lstStyle>
            <a:lvl1pPr algn="ctr">
              <a:lnSpc>
                <a:spcPct val="100000"/>
              </a:lnSpc>
              <a:defRPr sz="2133">
                <a:solidFill>
                  <a:schemeClr val="bg1"/>
                </a:solidFill>
                <a:latin typeface="+mn-lt"/>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p:txBody>
      </p:sp>
      <p:sp>
        <p:nvSpPr>
          <p:cNvPr id="19" name="Text Placeholder 4"/>
          <p:cNvSpPr>
            <a:spLocks noGrp="1"/>
          </p:cNvSpPr>
          <p:nvPr>
            <p:ph type="body" sz="quarter" idx="17" hasCustomPrompt="1"/>
          </p:nvPr>
        </p:nvSpPr>
        <p:spPr>
          <a:xfrm>
            <a:off x="4902049" y="333376"/>
            <a:ext cx="4347085" cy="3555695"/>
          </a:xfrm>
          <a:prstGeom prst="roundRect">
            <a:avLst>
              <a:gd name="adj" fmla="val 0"/>
            </a:avLst>
          </a:prstGeom>
          <a:solidFill>
            <a:schemeClr val="accent1"/>
          </a:solidFill>
          <a:ln>
            <a:noFill/>
          </a:ln>
          <a:effectLst/>
        </p:spPr>
        <p:txBody>
          <a:bodyPr lIns="108000" anchor="ctr"/>
          <a:lstStyle>
            <a:lvl1pPr marL="0" indent="0" algn="l">
              <a:lnSpc>
                <a:spcPct val="100000"/>
              </a:lnSpc>
              <a:tabLst/>
              <a:defRPr sz="3200" b="1">
                <a:solidFill>
                  <a:schemeClr val="bg1"/>
                </a:solidFill>
                <a:effectLst/>
                <a:latin typeface="+mn-lt"/>
                <a:cs typeface="Arial"/>
              </a:defRPr>
            </a:lvl1pPr>
            <a:lvl2pPr marL="0" indent="0" algn="l">
              <a:lnSpc>
                <a:spcPct val="100000"/>
              </a:lnSpc>
              <a:defRPr>
                <a:solidFill>
                  <a:schemeClr val="bg1"/>
                </a:solidFill>
                <a:effectLst/>
                <a:latin typeface="+mn-lt"/>
                <a:cs typeface="Aria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a:p>
            <a:pPr lvl="1"/>
            <a:r>
              <a:rPr lang="en-US" altLang="ja-JP" dirty="0"/>
              <a:t>Second level</a:t>
            </a:r>
          </a:p>
        </p:txBody>
      </p:sp>
      <p:sp>
        <p:nvSpPr>
          <p:cNvPr id="21" name="Text Placeholder 4"/>
          <p:cNvSpPr>
            <a:spLocks noGrp="1"/>
          </p:cNvSpPr>
          <p:nvPr>
            <p:ph type="body" sz="quarter" idx="14" hasCustomPrompt="1"/>
          </p:nvPr>
        </p:nvSpPr>
        <p:spPr>
          <a:xfrm>
            <a:off x="9359747" y="333376"/>
            <a:ext cx="2474100" cy="1700963"/>
          </a:xfrm>
          <a:prstGeom prst="roundRect">
            <a:avLst>
              <a:gd name="adj" fmla="val 0"/>
            </a:avLst>
          </a:prstGeom>
          <a:solidFill>
            <a:schemeClr val="accent6"/>
          </a:solidFill>
          <a:ln>
            <a:noFill/>
          </a:ln>
          <a:effectLst/>
        </p:spPr>
        <p:txBody>
          <a:bodyPr anchor="ctr"/>
          <a:lstStyle>
            <a:lvl1pPr algn="ctr">
              <a:lnSpc>
                <a:spcPct val="100000"/>
              </a:lnSpc>
              <a:defRPr sz="2133">
                <a:solidFill>
                  <a:schemeClr val="bg1"/>
                </a:solidFill>
                <a:latin typeface="+mn-lt"/>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p:txBody>
      </p:sp>
      <p:sp>
        <p:nvSpPr>
          <p:cNvPr id="26" name="Text Placeholder 4"/>
          <p:cNvSpPr>
            <a:spLocks noGrp="1"/>
          </p:cNvSpPr>
          <p:nvPr>
            <p:ph type="body" sz="quarter" idx="21" hasCustomPrompt="1"/>
          </p:nvPr>
        </p:nvSpPr>
        <p:spPr>
          <a:xfrm>
            <a:off x="9359748" y="3744197"/>
            <a:ext cx="2474099" cy="1076667"/>
          </a:xfrm>
          <a:prstGeom prst="roundRect">
            <a:avLst>
              <a:gd name="adj" fmla="val 0"/>
            </a:avLst>
          </a:prstGeom>
          <a:noFill/>
          <a:ln>
            <a:noFill/>
          </a:ln>
          <a:effectLst/>
        </p:spPr>
        <p:txBody>
          <a:bodyPr anchor="t" anchorCtr="0"/>
          <a:lstStyle>
            <a:lvl1pPr algn="ctr">
              <a:defRPr sz="2133">
                <a:solidFill>
                  <a:schemeClr val="bg1"/>
                </a:solidFill>
                <a:latin typeface="+mn-lt"/>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p:txBody>
      </p:sp>
      <p:sp>
        <p:nvSpPr>
          <p:cNvPr id="24" name="Text Placeholder 4"/>
          <p:cNvSpPr>
            <a:spLocks noGrp="1"/>
          </p:cNvSpPr>
          <p:nvPr>
            <p:ph type="body" sz="quarter" idx="13" hasCustomPrompt="1"/>
          </p:nvPr>
        </p:nvSpPr>
        <p:spPr>
          <a:xfrm>
            <a:off x="371476" y="3987606"/>
            <a:ext cx="3420269" cy="2249682"/>
          </a:xfrm>
          <a:prstGeom prst="roundRect">
            <a:avLst>
              <a:gd name="adj" fmla="val 0"/>
            </a:avLst>
          </a:prstGeom>
          <a:solidFill>
            <a:schemeClr val="accent6"/>
          </a:solidFill>
          <a:ln>
            <a:noFill/>
          </a:ln>
          <a:effectLst/>
        </p:spPr>
        <p:txBody>
          <a:bodyPr lIns="108000" anchor="ctr"/>
          <a:lstStyle>
            <a:lvl1pPr algn="l">
              <a:lnSpc>
                <a:spcPct val="100000"/>
              </a:lnSpc>
              <a:defRPr sz="2667" b="1">
                <a:solidFill>
                  <a:schemeClr val="bg1"/>
                </a:solidFill>
                <a:latin typeface="+mn-lt"/>
                <a:cs typeface="Arial"/>
              </a:defRPr>
            </a:lvl1pPr>
            <a:lvl2pPr algn="l">
              <a:defRPr>
                <a:solidFill>
                  <a:schemeClr val="tx2"/>
                </a:solidFill>
              </a:defRPr>
            </a:lvl2pPr>
            <a:lvl3pPr algn="l">
              <a:defRPr>
                <a:solidFill>
                  <a:schemeClr val="tx2"/>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p:txBody>
      </p:sp>
      <p:sp>
        <p:nvSpPr>
          <p:cNvPr id="25" name="Text Placeholder 4"/>
          <p:cNvSpPr>
            <a:spLocks noGrp="1"/>
          </p:cNvSpPr>
          <p:nvPr>
            <p:ph type="body" sz="quarter" idx="20" hasCustomPrompt="1"/>
          </p:nvPr>
        </p:nvSpPr>
        <p:spPr>
          <a:xfrm>
            <a:off x="3877780" y="5399590"/>
            <a:ext cx="5371355" cy="837698"/>
          </a:xfrm>
          <a:prstGeom prst="roundRect">
            <a:avLst>
              <a:gd name="adj" fmla="val 0"/>
            </a:avLst>
          </a:prstGeom>
          <a:noFill/>
          <a:ln>
            <a:noFill/>
          </a:ln>
          <a:effectLst/>
        </p:spPr>
        <p:txBody>
          <a:bodyPr anchor="t" anchorCtr="0"/>
          <a:lstStyle>
            <a:lvl1pPr algn="ctr">
              <a:lnSpc>
                <a:spcPct val="100000"/>
              </a:lnSpc>
              <a:defRPr sz="2133">
                <a:solidFill>
                  <a:schemeClr val="bg1"/>
                </a:solidFill>
                <a:latin typeface="+mn-lt"/>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p:txBody>
      </p:sp>
      <p:sp>
        <p:nvSpPr>
          <p:cNvPr id="22" name="Text Placeholder 4"/>
          <p:cNvSpPr>
            <a:spLocks noGrp="1"/>
          </p:cNvSpPr>
          <p:nvPr>
            <p:ph type="body" sz="quarter" idx="19" hasCustomPrompt="1"/>
          </p:nvPr>
        </p:nvSpPr>
        <p:spPr>
          <a:xfrm>
            <a:off x="9349319" y="4926696"/>
            <a:ext cx="2471207" cy="1310593"/>
          </a:xfrm>
          <a:prstGeom prst="roundRect">
            <a:avLst>
              <a:gd name="adj" fmla="val 0"/>
            </a:avLst>
          </a:prstGeom>
          <a:solidFill>
            <a:schemeClr val="bg2"/>
          </a:solidFill>
          <a:ln>
            <a:noFill/>
          </a:ln>
          <a:effectLst/>
        </p:spPr>
        <p:txBody>
          <a:bodyPr anchor="ctr"/>
          <a:lstStyle>
            <a:lvl1pPr algn="ctr">
              <a:lnSpc>
                <a:spcPct val="100000"/>
              </a:lnSpc>
              <a:defRPr sz="2133">
                <a:solidFill>
                  <a:schemeClr val="bg1"/>
                </a:solidFill>
                <a:latin typeface="+mn-lt"/>
                <a:cs typeface="Arial"/>
              </a:defRPr>
            </a:lvl1pPr>
            <a:lvl2pPr algn="l">
              <a:defRPr>
                <a:solidFill>
                  <a:schemeClr val="bg1"/>
                </a:solidFill>
              </a:defRPr>
            </a:lvl2pPr>
            <a:lvl3pPr algn="l">
              <a:defRPr>
                <a:solidFill>
                  <a:schemeClr val="bg1"/>
                </a:solidFill>
              </a:defRPr>
            </a:lvl3pPr>
            <a:lvl4pPr algn="ctr">
              <a:defRPr>
                <a:solidFill>
                  <a:schemeClr val="bg1"/>
                </a:solidFill>
              </a:defRPr>
            </a:lvl4pPr>
            <a:lvl5pPr algn="ctr">
              <a:defRPr>
                <a:solidFill>
                  <a:schemeClr val="bg1"/>
                </a:solidFill>
              </a:defRPr>
            </a:lvl5pPr>
          </a:lstStyle>
          <a:p>
            <a:pPr lvl="0"/>
            <a:r>
              <a:rPr lang="en-US" altLang="ja-JP" dirty="0"/>
              <a:t>Click to edit Master text styles</a:t>
            </a:r>
          </a:p>
        </p:txBody>
      </p:sp>
      <p:sp>
        <p:nvSpPr>
          <p:cNvPr id="5" name="TextBox 4">
            <a:extLst>
              <a:ext uri="{FF2B5EF4-FFF2-40B4-BE49-F238E27FC236}">
                <a16:creationId xmlns:a16="http://schemas.microsoft.com/office/drawing/2014/main" id="{AFBA9505-91C7-B9FF-4651-787D86C3BED1}"/>
              </a:ext>
            </a:extLst>
          </p:cNvPr>
          <p:cNvSpPr txBox="1"/>
          <p:nvPr userDrawn="1"/>
        </p:nvSpPr>
        <p:spPr>
          <a:xfrm>
            <a:off x="3685309" y="-803564"/>
            <a:ext cx="0" cy="0"/>
          </a:xfrm>
          <a:prstGeom prst="rect">
            <a:avLst/>
          </a:prstGeom>
          <a:noFill/>
        </p:spPr>
        <p:txBody>
          <a:bodyPr wrap="none" rtlCol="0">
            <a:noAutofit/>
          </a:bodyPr>
          <a:lstStyle/>
          <a:p>
            <a:pPr algn="l"/>
            <a:endParaRPr lang="en-US" sz="1227" dirty="0">
              <a:solidFill>
                <a:srgbClr val="FFFFFF"/>
              </a:solidFill>
            </a:endParaRPr>
          </a:p>
        </p:txBody>
      </p:sp>
      <p:sp>
        <p:nvSpPr>
          <p:cNvPr id="8" name="Footer Placeholder 4">
            <a:extLst>
              <a:ext uri="{FF2B5EF4-FFF2-40B4-BE49-F238E27FC236}">
                <a16:creationId xmlns:a16="http://schemas.microsoft.com/office/drawing/2014/main" id="{59C35B40-A84A-00D6-5FD3-6FD80F61E86D}"/>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9" name="Slide Number Placeholder 5">
            <a:extLst>
              <a:ext uri="{FF2B5EF4-FFF2-40B4-BE49-F238E27FC236}">
                <a16:creationId xmlns:a16="http://schemas.microsoft.com/office/drawing/2014/main" id="{BFC1EFC3-6CA1-181A-9D7F-24D4581B2107}"/>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8301051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_Closing Slide White Light">
    <p:spTree>
      <p:nvGrpSpPr>
        <p:cNvPr id="1" name=""/>
        <p:cNvGrpSpPr/>
        <p:nvPr/>
      </p:nvGrpSpPr>
      <p:grpSpPr>
        <a:xfrm>
          <a:off x="0" y="0"/>
          <a:ext cx="0" cy="0"/>
          <a:chOff x="0" y="0"/>
          <a:chExt cx="0" cy="0"/>
        </a:xfrm>
      </p:grpSpPr>
      <p:pic>
        <p:nvPicPr>
          <p:cNvPr id="3" name="NTT DATA Global Logo">
            <a:extLst>
              <a:ext uri="{FF2B5EF4-FFF2-40B4-BE49-F238E27FC236}">
                <a16:creationId xmlns:a16="http://schemas.microsoft.com/office/drawing/2014/main" id="{01F40004-0B55-0534-B49E-3160E9FA2E1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403287" y="2880000"/>
            <a:ext cx="5385427" cy="1098000"/>
          </a:xfrm>
          <a:prstGeom prst="rect">
            <a:avLst/>
          </a:prstGeom>
        </p:spPr>
      </p:pic>
    </p:spTree>
    <p:extLst>
      <p:ext uri="{BB962C8B-B14F-4D97-AF65-F5344CB8AC3E}">
        <p14:creationId xmlns:p14="http://schemas.microsoft.com/office/powerpoint/2010/main" val="20156296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_Closing Slide Future Blue with Picture Light">
    <p:bg>
      <p:bgPr>
        <a:solidFill>
          <a:schemeClr val="accent2"/>
        </a:solidFill>
        <a:effectLst/>
      </p:bgPr>
    </p:bg>
    <p:spTree>
      <p:nvGrpSpPr>
        <p:cNvPr id="1" name=""/>
        <p:cNvGrpSpPr/>
        <p:nvPr/>
      </p:nvGrpSpPr>
      <p:grpSpPr>
        <a:xfrm>
          <a:off x="0" y="0"/>
          <a:ext cx="0" cy="0"/>
          <a:chOff x="0" y="0"/>
          <a:chExt cx="0" cy="0"/>
        </a:xfrm>
      </p:grpSpPr>
      <p:sp>
        <p:nvSpPr>
          <p:cNvPr id="2" name="NTT DATA Global Logo" descr="NTT DATA Global Logo">
            <a:extLst>
              <a:ext uri="{FF2B5EF4-FFF2-40B4-BE49-F238E27FC236}">
                <a16:creationId xmlns:a16="http://schemas.microsoft.com/office/drawing/2014/main" id="{98CC4E28-4615-54DE-9A23-19AE8504C324}"/>
              </a:ext>
            </a:extLst>
          </p:cNvPr>
          <p:cNvSpPr>
            <a:spLocks noGrp="1" noChangeAspect="1"/>
          </p:cNvSpPr>
          <p:nvPr>
            <p:ph type="body" sz="quarter" idx="17" hasCustomPrompt="1"/>
          </p:nvPr>
        </p:nvSpPr>
        <p:spPr bwMode="black">
          <a:xfrm>
            <a:off x="3403200" y="2879267"/>
            <a:ext cx="5385600" cy="1099468"/>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p:spPr>
        <p:txBody>
          <a:bodyPr wrap="none" lIns="0" tIns="0" rIns="0" bIns="0"/>
          <a:lstStyle>
            <a:lvl1pPr>
              <a:defRPr sz="200">
                <a:solidFill>
                  <a:schemeClr val="accent2"/>
                </a:solidFill>
              </a:defRPr>
            </a:lvl1pPr>
            <a:lvl2pPr>
              <a:defRPr>
                <a:noFill/>
              </a:defRPr>
            </a:lvl2pPr>
            <a:lvl3pPr>
              <a:defRPr>
                <a:noFill/>
              </a:defRPr>
            </a:lvl3pPr>
            <a:lvl4pPr>
              <a:defRPr>
                <a:noFill/>
              </a:defRPr>
            </a:lvl4pPr>
            <a:lvl5pPr>
              <a:defRPr>
                <a:noFill/>
              </a:defRPr>
            </a:lvl5pPr>
          </a:lstStyle>
          <a:p>
            <a:pPr lvl="0"/>
            <a:r>
              <a:rPr lang="en-US" dirty="0"/>
              <a:t> </a:t>
            </a:r>
          </a:p>
        </p:txBody>
      </p:sp>
      <p:sp>
        <p:nvSpPr>
          <p:cNvPr id="3" name="Picture Placeholder 4">
            <a:extLst>
              <a:ext uri="{FF2B5EF4-FFF2-40B4-BE49-F238E27FC236}">
                <a16:creationId xmlns:a16="http://schemas.microsoft.com/office/drawing/2014/main" id="{FB17ABEB-CE11-6DFE-1EDF-82662ED8C955}"/>
              </a:ext>
            </a:extLst>
          </p:cNvPr>
          <p:cNvSpPr>
            <a:spLocks noGrp="1"/>
          </p:cNvSpPr>
          <p:nvPr>
            <p:ph type="pic" sz="quarter" idx="13" hasCustomPrompt="1"/>
          </p:nvPr>
        </p:nvSpPr>
        <p:spPr>
          <a:xfrm>
            <a:off x="0" y="1"/>
            <a:ext cx="12192000" cy="6860241"/>
          </a:xfrm>
          <a:prstGeom prst="rect">
            <a:avLst/>
          </a:prstGeom>
          <a:noFill/>
        </p:spPr>
        <p:txBody>
          <a:bodyPr tIns="2743200" bIns="0" anchor="ctr"/>
          <a:lstStyle>
            <a:lvl1pPr marL="0" indent="0" algn="ctr">
              <a:buFontTx/>
              <a:buNone/>
              <a:defRPr sz="2400">
                <a:solidFill>
                  <a:schemeClr val="bg1"/>
                </a:solidFill>
                <a:latin typeface="+mn-lt"/>
              </a:defRPr>
            </a:lvl1pPr>
          </a:lstStyle>
          <a:p>
            <a:pPr marL="0" marR="0" lvl="0" indent="0" algn="ctr" defTabSz="914396" rtl="0" eaLnBrk="1" fontAlgn="auto" latinLnBrk="0" hangingPunct="1">
              <a:lnSpc>
                <a:spcPct val="100000"/>
              </a:lnSpc>
              <a:spcBef>
                <a:spcPts val="1000"/>
              </a:spcBef>
              <a:spcAft>
                <a:spcPts val="0"/>
              </a:spcAft>
              <a:buClrTx/>
              <a:buSzTx/>
              <a:buFontTx/>
              <a:buNone/>
              <a:tabLst/>
              <a:defRPr/>
            </a:pPr>
            <a:r>
              <a:rPr lang="en-US" dirty="0"/>
              <a:t>Click to add image. Then reorder: Send to back</a:t>
            </a:r>
          </a:p>
        </p:txBody>
      </p:sp>
    </p:spTree>
    <p:extLst>
      <p:ext uri="{BB962C8B-B14F-4D97-AF65-F5344CB8AC3E}">
        <p14:creationId xmlns:p14="http://schemas.microsoft.com/office/powerpoint/2010/main" val="2565420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_Divider_Image Left Ligh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597D1B3A-E1F6-AFF4-3A3F-A37A17CBCB29}"/>
              </a:ext>
            </a:extLst>
          </p:cNvPr>
          <p:cNvSpPr>
            <a:spLocks noGrp="1"/>
          </p:cNvSpPr>
          <p:nvPr>
            <p:ph type="title" hasCustomPrompt="1"/>
          </p:nvPr>
        </p:nvSpPr>
        <p:spPr>
          <a:xfrm>
            <a:off x="4495800" y="2286000"/>
            <a:ext cx="7315200" cy="3951288"/>
          </a:xfrm>
        </p:spPr>
        <p:txBody>
          <a:bodyPr/>
          <a:lstStyle>
            <a:lvl1pPr>
              <a:defRPr sz="4800">
                <a:solidFill>
                  <a:schemeClr val="accent1"/>
                </a:solidFill>
              </a:defRPr>
            </a:lvl1pPr>
          </a:lstStyle>
          <a:p>
            <a:r>
              <a:rPr lang="en-US" dirty="0"/>
              <a:t>Divider Page Text</a:t>
            </a:r>
          </a:p>
        </p:txBody>
      </p:sp>
      <p:sp>
        <p:nvSpPr>
          <p:cNvPr id="15" name="Section Number">
            <a:extLst>
              <a:ext uri="{FF2B5EF4-FFF2-40B4-BE49-F238E27FC236}">
                <a16:creationId xmlns:a16="http://schemas.microsoft.com/office/drawing/2014/main" id="{353938DB-D71F-BCC9-253A-E90421933DD0}"/>
              </a:ext>
            </a:extLst>
          </p:cNvPr>
          <p:cNvSpPr>
            <a:spLocks noGrp="1"/>
          </p:cNvSpPr>
          <p:nvPr>
            <p:ph type="body" sz="quarter" idx="13" hasCustomPrompt="1"/>
          </p:nvPr>
        </p:nvSpPr>
        <p:spPr>
          <a:xfrm>
            <a:off x="4495800" y="685800"/>
            <a:ext cx="7315200" cy="1447800"/>
          </a:xfrm>
          <a:prstGeom prst="rect">
            <a:avLst/>
          </a:prstGeom>
        </p:spPr>
        <p:txBody>
          <a:bodyPr lIns="0" tIns="45720" rIns="0"/>
          <a:lstStyle>
            <a:lvl1pPr>
              <a:defRPr lang="en-US" sz="9600" b="1" dirty="0" smtClean="0">
                <a:solidFill>
                  <a:schemeClr val="accent2"/>
                </a:solidFill>
              </a:defRPr>
            </a:lvl1pPr>
          </a:lstStyle>
          <a:p>
            <a:pPr lvl="0">
              <a:lnSpc>
                <a:spcPct val="100000"/>
              </a:lnSpc>
            </a:pPr>
            <a:r>
              <a:rPr lang="en-US" dirty="0"/>
              <a:t>#</a:t>
            </a:r>
          </a:p>
        </p:txBody>
      </p:sp>
      <p:sp>
        <p:nvSpPr>
          <p:cNvPr id="16" name="Picture Placeholder 4">
            <a:extLst>
              <a:ext uri="{FF2B5EF4-FFF2-40B4-BE49-F238E27FC236}">
                <a16:creationId xmlns:a16="http://schemas.microsoft.com/office/drawing/2014/main" id="{CBAA2EA5-06E3-8691-22FA-AE783265C861}"/>
              </a:ext>
            </a:extLst>
          </p:cNvPr>
          <p:cNvSpPr>
            <a:spLocks noGrp="1"/>
          </p:cNvSpPr>
          <p:nvPr>
            <p:ph type="pic" sz="quarter" idx="12" hasCustomPrompt="1"/>
          </p:nvPr>
        </p:nvSpPr>
        <p:spPr>
          <a:xfrm>
            <a:off x="0" y="0"/>
            <a:ext cx="4038600" cy="6858000"/>
          </a:xfrm>
          <a:prstGeom prst="rect">
            <a:avLst/>
          </a:prstGeom>
          <a:solidFill>
            <a:schemeClr val="accent6"/>
          </a:solidFill>
        </p:spPr>
        <p:txBody>
          <a:bodyPr tIns="2743200"/>
          <a:lstStyle>
            <a:lvl1pPr marL="0" indent="0" algn="ctr">
              <a:buNone/>
              <a:defRPr sz="2000">
                <a:solidFill>
                  <a:schemeClr val="bg1"/>
                </a:solidFill>
              </a:defRPr>
            </a:lvl1pPr>
          </a:lstStyle>
          <a:p>
            <a:r>
              <a:rPr lang="en-US" dirty="0"/>
              <a:t>Click to add picture</a:t>
            </a:r>
          </a:p>
        </p:txBody>
      </p:sp>
      <p:sp>
        <p:nvSpPr>
          <p:cNvPr id="6" name="Text Placeholder 5">
            <a:extLst>
              <a:ext uri="{FF2B5EF4-FFF2-40B4-BE49-F238E27FC236}">
                <a16:creationId xmlns:a16="http://schemas.microsoft.com/office/drawing/2014/main" id="{84E201FA-14DE-26F5-5B59-34540918F7C3}"/>
              </a:ext>
            </a:extLst>
          </p:cNvPr>
          <p:cNvSpPr>
            <a:spLocks noGrp="1"/>
          </p:cNvSpPr>
          <p:nvPr>
            <p:ph type="body" sz="quarter" idx="27" hasCustomPrompt="1"/>
          </p:nvPr>
        </p:nvSpPr>
        <p:spPr bwMode="gray">
          <a:xfrm>
            <a:off x="0" y="5202000"/>
            <a:ext cx="4038600" cy="1656000"/>
          </a:xfrm>
          <a:gradFill>
            <a:gsLst>
              <a:gs pos="0">
                <a:schemeClr val="accent1"/>
              </a:gs>
              <a:gs pos="80000">
                <a:schemeClr val="accent1">
                  <a:alpha val="0"/>
                </a:schemeClr>
              </a:gs>
            </a:gsLst>
            <a:lin ang="16200000" scaled="1"/>
          </a:gradFill>
        </p:spPr>
        <p:txBody>
          <a:bodyPr vert="horz" wrap="square" lIns="0" tIns="0" rIns="0" bIns="0" rtlCol="0">
            <a:noAutofit/>
          </a:bodyPr>
          <a:lstStyle>
            <a:lvl1pPr>
              <a:defRPr lang="en-US" sz="100" dirty="0">
                <a:solidFill>
                  <a:schemeClr val="bg1"/>
                </a:solidFill>
              </a:defRPr>
            </a:lvl1pPr>
          </a:lstStyle>
          <a:p>
            <a:pPr lvl="0"/>
            <a:r>
              <a:rPr lang="en-US" dirty="0"/>
              <a:t> </a:t>
            </a:r>
          </a:p>
        </p:txBody>
      </p:sp>
      <p:sp>
        <p:nvSpPr>
          <p:cNvPr id="4" name="Footer Placeholder 4">
            <a:extLst>
              <a:ext uri="{FF2B5EF4-FFF2-40B4-BE49-F238E27FC236}">
                <a16:creationId xmlns:a16="http://schemas.microsoft.com/office/drawing/2014/main" id="{07D78CB3-8E2A-426A-73F0-19178ABAAB0D}"/>
              </a:ext>
            </a:extLst>
          </p:cNvPr>
          <p:cNvSpPr>
            <a:spLocks noGrp="1"/>
          </p:cNvSpPr>
          <p:nvPr>
            <p:ph type="ftr" sz="quarter" idx="3"/>
          </p:nvPr>
        </p:nvSpPr>
        <p:spPr bwMode="gray">
          <a:xfrm>
            <a:off x="4495800" y="6563358"/>
            <a:ext cx="3202940"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5" name="Slide Number Placeholder 5">
            <a:extLst>
              <a:ext uri="{FF2B5EF4-FFF2-40B4-BE49-F238E27FC236}">
                <a16:creationId xmlns:a16="http://schemas.microsoft.com/office/drawing/2014/main" id="{90D19329-B7C0-CE48-A2F3-05D87FD03717}"/>
              </a:ext>
            </a:extLst>
          </p:cNvPr>
          <p:cNvSpPr>
            <a:spLocks noGrp="1"/>
          </p:cNvSpPr>
          <p:nvPr>
            <p:ph type="sldNum" sz="quarter" idx="4"/>
          </p:nvPr>
        </p:nvSpPr>
        <p:spPr bwMode="gray">
          <a:xfrm>
            <a:off x="7777162"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spTree>
    <p:extLst>
      <p:ext uri="{BB962C8B-B14F-4D97-AF65-F5344CB8AC3E}">
        <p14:creationId xmlns:p14="http://schemas.microsoft.com/office/powerpoint/2010/main" val="2746436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_Divider_InnovationCurve on Right Light">
    <p:bg>
      <p:bgPr>
        <a:solidFill>
          <a:schemeClr val="bg1"/>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597D1B3A-E1F6-AFF4-3A3F-A37A17CBCB29}"/>
              </a:ext>
            </a:extLst>
          </p:cNvPr>
          <p:cNvSpPr>
            <a:spLocks noGrp="1"/>
          </p:cNvSpPr>
          <p:nvPr>
            <p:ph type="title" hasCustomPrompt="1"/>
          </p:nvPr>
        </p:nvSpPr>
        <p:spPr>
          <a:xfrm>
            <a:off x="371475" y="2286000"/>
            <a:ext cx="7315200" cy="3886200"/>
          </a:xfrm>
        </p:spPr>
        <p:txBody>
          <a:bodyPr/>
          <a:lstStyle>
            <a:lvl1pPr>
              <a:defRPr sz="4000">
                <a:solidFill>
                  <a:schemeClr val="accent1"/>
                </a:solidFill>
              </a:defRPr>
            </a:lvl1pPr>
          </a:lstStyle>
          <a:p>
            <a:r>
              <a:rPr lang="en-US" dirty="0"/>
              <a:t>Divider Page</a:t>
            </a:r>
          </a:p>
        </p:txBody>
      </p:sp>
      <p:sp>
        <p:nvSpPr>
          <p:cNvPr id="15" name="Section Number">
            <a:extLst>
              <a:ext uri="{FF2B5EF4-FFF2-40B4-BE49-F238E27FC236}">
                <a16:creationId xmlns:a16="http://schemas.microsoft.com/office/drawing/2014/main" id="{353938DB-D71F-BCC9-253A-E90421933DD0}"/>
              </a:ext>
            </a:extLst>
          </p:cNvPr>
          <p:cNvSpPr>
            <a:spLocks noGrp="1"/>
          </p:cNvSpPr>
          <p:nvPr>
            <p:ph type="body" sz="quarter" idx="13" hasCustomPrompt="1"/>
          </p:nvPr>
        </p:nvSpPr>
        <p:spPr>
          <a:xfrm>
            <a:off x="371475" y="685800"/>
            <a:ext cx="7315200" cy="1447800"/>
          </a:xfrm>
          <a:prstGeom prst="rect">
            <a:avLst/>
          </a:prstGeom>
        </p:spPr>
        <p:txBody>
          <a:bodyPr lIns="0" tIns="45720" rIns="0"/>
          <a:lstStyle>
            <a:lvl1pPr>
              <a:defRPr lang="en-US" sz="9600" b="1" dirty="0" smtClean="0">
                <a:solidFill>
                  <a:schemeClr val="accent2"/>
                </a:solidFill>
              </a:defRPr>
            </a:lvl1pPr>
          </a:lstStyle>
          <a:p>
            <a:pPr lvl="0">
              <a:lnSpc>
                <a:spcPct val="100000"/>
              </a:lnSpc>
            </a:pPr>
            <a:r>
              <a:rPr lang="en-US" dirty="0"/>
              <a:t>#</a:t>
            </a:r>
          </a:p>
        </p:txBody>
      </p:sp>
      <p:sp>
        <p:nvSpPr>
          <p:cNvPr id="4" name="Footer Placeholder 4">
            <a:extLst>
              <a:ext uri="{FF2B5EF4-FFF2-40B4-BE49-F238E27FC236}">
                <a16:creationId xmlns:a16="http://schemas.microsoft.com/office/drawing/2014/main" id="{07D78CB3-8E2A-426A-73F0-19178ABAAB0D}"/>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5" name="Slide Number Placeholder 5">
            <a:extLst>
              <a:ext uri="{FF2B5EF4-FFF2-40B4-BE49-F238E27FC236}">
                <a16:creationId xmlns:a16="http://schemas.microsoft.com/office/drawing/2014/main" id="{90D19329-B7C0-CE48-A2F3-05D87FD03717}"/>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pic>
        <p:nvPicPr>
          <p:cNvPr id="17" name="Picture 6">
            <a:extLst>
              <a:ext uri="{FF2B5EF4-FFF2-40B4-BE49-F238E27FC236}">
                <a16:creationId xmlns:a16="http://schemas.microsoft.com/office/drawing/2014/main" id="{8E54CF47-5670-1E36-A01C-CE6BD5FD4ECA}"/>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8070774" y="2431974"/>
            <a:ext cx="3740227" cy="3740227"/>
          </a:xfrm>
          <a:prstGeom prst="rect">
            <a:avLst/>
          </a:prstGeom>
        </p:spPr>
      </p:pic>
    </p:spTree>
    <p:extLst>
      <p:ext uri="{BB962C8B-B14F-4D97-AF65-F5344CB8AC3E}">
        <p14:creationId xmlns:p14="http://schemas.microsoft.com/office/powerpoint/2010/main" val="14108572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_Divider_Innovation Curve Image Left Ligh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725B5FD-E0E9-1E4B-5EFE-D46E0910A6CB}"/>
              </a:ext>
            </a:extLst>
          </p:cNvPr>
          <p:cNvSpPr>
            <a:spLocks noGrp="1"/>
          </p:cNvSpPr>
          <p:nvPr>
            <p:ph type="title" hasCustomPrompt="1"/>
          </p:nvPr>
        </p:nvSpPr>
        <p:spPr>
          <a:xfrm>
            <a:off x="4495800" y="2433116"/>
            <a:ext cx="7315200" cy="3739084"/>
          </a:xfrm>
        </p:spPr>
        <p:txBody>
          <a:bodyPr/>
          <a:lstStyle>
            <a:lvl1pPr>
              <a:defRPr sz="4000">
                <a:solidFill>
                  <a:schemeClr val="accent1"/>
                </a:solidFill>
              </a:defRPr>
            </a:lvl1pPr>
          </a:lstStyle>
          <a:p>
            <a:r>
              <a:rPr lang="en-US" dirty="0"/>
              <a:t>Divider Page</a:t>
            </a:r>
          </a:p>
        </p:txBody>
      </p:sp>
      <p:sp>
        <p:nvSpPr>
          <p:cNvPr id="12" name="Section Number">
            <a:extLst>
              <a:ext uri="{FF2B5EF4-FFF2-40B4-BE49-F238E27FC236}">
                <a16:creationId xmlns:a16="http://schemas.microsoft.com/office/drawing/2014/main" id="{4337322C-F1A6-A8D5-2662-80C365ECE1C8}"/>
              </a:ext>
            </a:extLst>
          </p:cNvPr>
          <p:cNvSpPr>
            <a:spLocks noGrp="1"/>
          </p:cNvSpPr>
          <p:nvPr>
            <p:ph type="body" sz="quarter" idx="12" hasCustomPrompt="1"/>
          </p:nvPr>
        </p:nvSpPr>
        <p:spPr>
          <a:xfrm>
            <a:off x="4495800" y="685800"/>
            <a:ext cx="7315200" cy="1447800"/>
          </a:xfrm>
          <a:prstGeom prst="rect">
            <a:avLst/>
          </a:prstGeom>
        </p:spPr>
        <p:txBody>
          <a:bodyPr lIns="0" tIns="45720" rIns="0"/>
          <a:lstStyle>
            <a:lvl1pPr>
              <a:defRPr lang="en-US" sz="9600" b="1" dirty="0" smtClean="0">
                <a:solidFill>
                  <a:schemeClr val="accent2"/>
                </a:solidFill>
              </a:defRPr>
            </a:lvl1pPr>
          </a:lstStyle>
          <a:p>
            <a:pPr lvl="0">
              <a:lnSpc>
                <a:spcPct val="100000"/>
              </a:lnSpc>
            </a:pPr>
            <a:r>
              <a:rPr lang="en-US" dirty="0"/>
              <a:t>#</a:t>
            </a:r>
          </a:p>
        </p:txBody>
      </p:sp>
      <p:sp>
        <p:nvSpPr>
          <p:cNvPr id="11" name="Footer Placeholder 4">
            <a:extLst>
              <a:ext uri="{FF2B5EF4-FFF2-40B4-BE49-F238E27FC236}">
                <a16:creationId xmlns:a16="http://schemas.microsoft.com/office/drawing/2014/main" id="{8795E080-1F31-4238-044C-F377C0E2532A}"/>
              </a:ext>
            </a:extLst>
          </p:cNvPr>
          <p:cNvSpPr>
            <a:spLocks noGrp="1"/>
          </p:cNvSpPr>
          <p:nvPr>
            <p:ph type="ftr" sz="quarter" idx="3"/>
          </p:nvPr>
        </p:nvSpPr>
        <p:spPr bwMode="gray">
          <a:xfrm>
            <a:off x="371476" y="6563358"/>
            <a:ext cx="218376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13" name="Slide Number Placeholder 5">
            <a:extLst>
              <a:ext uri="{FF2B5EF4-FFF2-40B4-BE49-F238E27FC236}">
                <a16:creationId xmlns:a16="http://schemas.microsoft.com/office/drawing/2014/main" id="{5ACFAEF6-C002-CEF8-D12E-35B10EFF2EE1}"/>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pic>
        <p:nvPicPr>
          <p:cNvPr id="14" name="Picture 6">
            <a:extLst>
              <a:ext uri="{FF2B5EF4-FFF2-40B4-BE49-F238E27FC236}">
                <a16:creationId xmlns:a16="http://schemas.microsoft.com/office/drawing/2014/main" id="{AE44EF5E-6648-1398-B4E7-717D749EE9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4575" y="2447060"/>
            <a:ext cx="3718800" cy="3718800"/>
          </a:xfrm>
          <a:prstGeom prst="rect">
            <a:avLst/>
          </a:prstGeom>
        </p:spPr>
      </p:pic>
      <p:sp>
        <p:nvSpPr>
          <p:cNvPr id="15" name="Picture Placeholder 9">
            <a:extLst>
              <a:ext uri="{FF2B5EF4-FFF2-40B4-BE49-F238E27FC236}">
                <a16:creationId xmlns:a16="http://schemas.microsoft.com/office/drawing/2014/main" id="{C74CB7FF-BF38-583F-EB84-775D76F699B8}"/>
              </a:ext>
            </a:extLst>
          </p:cNvPr>
          <p:cNvSpPr>
            <a:spLocks noGrp="1"/>
          </p:cNvSpPr>
          <p:nvPr>
            <p:ph type="pic" sz="quarter" idx="17" hasCustomPrompt="1"/>
          </p:nvPr>
        </p:nvSpPr>
        <p:spPr>
          <a:xfrm>
            <a:off x="371475" y="2447060"/>
            <a:ext cx="3718800" cy="3718800"/>
          </a:xfrm>
          <a:custGeom>
            <a:avLst/>
            <a:gdLst>
              <a:gd name="connsiteX0" fmla="*/ 1704548 w 5267271"/>
              <a:gd name="connsiteY0" fmla="*/ 0 h 5272719"/>
              <a:gd name="connsiteX1" fmla="*/ 3527745 w 5267271"/>
              <a:gd name="connsiteY1" fmla="*/ 1774521 h 5272719"/>
              <a:gd name="connsiteX2" fmla="*/ 5267271 w 5267271"/>
              <a:gd name="connsiteY2" fmla="*/ 5269498 h 5272719"/>
              <a:gd name="connsiteX3" fmla="*/ 3509088 w 5267271"/>
              <a:gd name="connsiteY3" fmla="*/ 5269044 h 5272719"/>
              <a:gd name="connsiteX4" fmla="*/ 1794302 w 5267271"/>
              <a:gd name="connsiteY4" fmla="*/ 1858626 h 5272719"/>
              <a:gd name="connsiteX5" fmla="*/ 1794667 w 5267271"/>
              <a:gd name="connsiteY5" fmla="*/ 5270472 h 5272719"/>
              <a:gd name="connsiteX6" fmla="*/ 0 w 5267271"/>
              <a:gd name="connsiteY6" fmla="*/ 5272719 h 5272719"/>
              <a:gd name="connsiteX7" fmla="*/ 3384 w 5267271"/>
              <a:gd name="connsiteY7" fmla="*/ 1714773 h 5272719"/>
              <a:gd name="connsiteX8" fmla="*/ 569360 w 5267271"/>
              <a:gd name="connsiteY8" fmla="*/ 333790 h 5272719"/>
              <a:gd name="connsiteX9" fmla="*/ 1704548 w 5267271"/>
              <a:gd name="connsiteY9" fmla="*/ 0 h 527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7271" h="5272719">
                <a:moveTo>
                  <a:pt x="1704548" y="0"/>
                </a:moveTo>
                <a:cubicBezTo>
                  <a:pt x="2442328" y="19929"/>
                  <a:pt x="2925708" y="438914"/>
                  <a:pt x="3527745" y="1774521"/>
                </a:cubicBezTo>
                <a:lnTo>
                  <a:pt x="5267271" y="5269498"/>
                </a:lnTo>
                <a:lnTo>
                  <a:pt x="3509088" y="5269044"/>
                </a:lnTo>
                <a:cubicBezTo>
                  <a:pt x="2932089" y="4085847"/>
                  <a:pt x="2376159" y="3052885"/>
                  <a:pt x="1794302" y="1858626"/>
                </a:cubicBezTo>
                <a:cubicBezTo>
                  <a:pt x="1800510" y="2806405"/>
                  <a:pt x="1797959" y="3550976"/>
                  <a:pt x="1794667" y="5270472"/>
                </a:cubicBezTo>
                <a:lnTo>
                  <a:pt x="0" y="5272719"/>
                </a:lnTo>
                <a:cubicBezTo>
                  <a:pt x="6041" y="3933998"/>
                  <a:pt x="-2660" y="3106972"/>
                  <a:pt x="3384" y="1714773"/>
                </a:cubicBezTo>
                <a:cubicBezTo>
                  <a:pt x="20552" y="931022"/>
                  <a:pt x="285832" y="562108"/>
                  <a:pt x="569360" y="333790"/>
                </a:cubicBezTo>
                <a:cubicBezTo>
                  <a:pt x="852888" y="105472"/>
                  <a:pt x="1272212" y="9538"/>
                  <a:pt x="1704548" y="0"/>
                </a:cubicBezTo>
                <a:close/>
              </a:path>
            </a:pathLst>
          </a:custGeom>
          <a:solidFill>
            <a:schemeClr val="accent6"/>
          </a:solidFill>
          <a:ln w="12700">
            <a:noFill/>
          </a:ln>
          <a:effectLst/>
        </p:spPr>
        <p:txBody>
          <a:bodyPr wrap="none" lIns="0" tIns="1371600" rIns="0" anchor="t">
            <a:noAutofit/>
          </a:bodyPr>
          <a:lstStyle>
            <a:lvl1pPr marL="0" indent="0" algn="ctr">
              <a:buFontTx/>
              <a:buNone/>
              <a:defRPr sz="1100">
                <a:solidFill>
                  <a:schemeClr val="bg1"/>
                </a:solidFill>
              </a:defRPr>
            </a:lvl1pPr>
          </a:lstStyle>
          <a:p>
            <a:r>
              <a:rPr lang="en-US" dirty="0"/>
              <a:t> </a:t>
            </a:r>
          </a:p>
        </p:txBody>
      </p:sp>
    </p:spTree>
    <p:extLst>
      <p:ext uri="{BB962C8B-B14F-4D97-AF65-F5344CB8AC3E}">
        <p14:creationId xmlns:p14="http://schemas.microsoft.com/office/powerpoint/2010/main" val="42810700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lumn - BH-H">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A4AC4E7-4E1D-4EEA-B383-BA8B1F15F772}"/>
              </a:ext>
            </a:extLst>
          </p:cNvPr>
          <p:cNvSpPr>
            <a:spLocks noGrp="1"/>
          </p:cNvSpPr>
          <p:nvPr>
            <p:ph idx="1"/>
          </p:nvPr>
        </p:nvSpPr>
        <p:spPr>
          <a:xfrm>
            <a:off x="457199"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cxnSp>
        <p:nvCxnSpPr>
          <p:cNvPr id="10" name="Straight Connector 9">
            <a:extLst>
              <a:ext uri="{FF2B5EF4-FFF2-40B4-BE49-F238E27FC236}">
                <a16:creationId xmlns:a16="http://schemas.microsoft.com/office/drawing/2014/main" id="{153D318D-5BC0-4FD7-84F6-570AAD7A014D}"/>
              </a:ext>
            </a:extLst>
          </p:cNvPr>
          <p:cNvCxnSpPr>
            <a:cxnSpLocks/>
          </p:cNvCxnSpPr>
          <p:nvPr userDrawn="1"/>
        </p:nvCxnSpPr>
        <p:spPr>
          <a:xfrm>
            <a:off x="4184986"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893623-AAB5-4C02-BC15-F45AA3A235AA}"/>
              </a:ext>
            </a:extLst>
          </p:cNvPr>
          <p:cNvCxnSpPr>
            <a:cxnSpLocks/>
          </p:cNvCxnSpPr>
          <p:nvPr userDrawn="1"/>
        </p:nvCxnSpPr>
        <p:spPr>
          <a:xfrm>
            <a:off x="8007007" y="1447800"/>
            <a:ext cx="0" cy="4953000"/>
          </a:xfrm>
          <a:prstGeom prst="line">
            <a:avLst/>
          </a:prstGeom>
          <a:ln w="12700">
            <a:gradFill>
              <a:gsLst>
                <a:gs pos="0">
                  <a:schemeClr val="accent1">
                    <a:lumMod val="5000"/>
                    <a:lumOff val="95000"/>
                  </a:schemeClr>
                </a:gs>
                <a:gs pos="54000">
                  <a:schemeClr val="accent2"/>
                </a:gs>
                <a:gs pos="100000">
                  <a:schemeClr val="accent1">
                    <a:lumMod val="30000"/>
                    <a:lumOff val="70000"/>
                  </a:schemeClr>
                </a:gs>
              </a:gsLst>
              <a:lin ang="5400000" scaled="1"/>
            </a:gra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a:extLst>
              <a:ext uri="{FF2B5EF4-FFF2-40B4-BE49-F238E27FC236}">
                <a16:creationId xmlns:a16="http://schemas.microsoft.com/office/drawing/2014/main" id="{767CBE20-A9B1-4A35-83D8-A73BEBC38B23}"/>
              </a:ext>
            </a:extLst>
          </p:cNvPr>
          <p:cNvSpPr>
            <a:spLocks noGrp="1"/>
          </p:cNvSpPr>
          <p:nvPr>
            <p:ph type="title" hasCustomPrompt="1"/>
          </p:nvPr>
        </p:nvSpPr>
        <p:spPr>
          <a:xfrm>
            <a:off x="304800" y="640080"/>
            <a:ext cx="11582393" cy="552204"/>
          </a:xfrm>
          <a:prstGeom prst="rect">
            <a:avLst/>
          </a:prstGeom>
        </p:spPr>
        <p:txBody>
          <a:bodyPr lIns="0" tIns="0" rIns="0" bIns="0" anchor="t" anchorCtr="0"/>
          <a:lstStyle>
            <a:lvl1pPr marL="0" indent="0">
              <a:defRPr lang="en-US" dirty="0"/>
            </a:lvl1pPr>
          </a:lstStyle>
          <a:p>
            <a:r>
              <a:rPr lang="en-US" dirty="0"/>
              <a:t>[Title]</a:t>
            </a:r>
          </a:p>
        </p:txBody>
      </p:sp>
      <p:sp>
        <p:nvSpPr>
          <p:cNvPr id="14" name="Footer Placeholder 1">
            <a:extLst>
              <a:ext uri="{FF2B5EF4-FFF2-40B4-BE49-F238E27FC236}">
                <a16:creationId xmlns:a16="http://schemas.microsoft.com/office/drawing/2014/main" id="{53B5A437-9046-4D9A-B9A8-6545E19F54E3}"/>
              </a:ext>
            </a:extLst>
          </p:cNvPr>
          <p:cNvSpPr>
            <a:spLocks noGrp="1"/>
          </p:cNvSpPr>
          <p:nvPr>
            <p:ph type="ftr" sz="quarter" idx="10"/>
          </p:nvPr>
        </p:nvSpPr>
        <p:spPr>
          <a:xfrm>
            <a:off x="228600" y="6556248"/>
            <a:ext cx="2194560" cy="182880"/>
          </a:xfrm>
          <a:prstGeom prst="rect">
            <a:avLst/>
          </a:prstGeom>
        </p:spPr>
        <p:txBody>
          <a:bodyPr anchor="ctr"/>
          <a:lstStyle>
            <a:lvl1pPr>
              <a:defRPr sz="800">
                <a:solidFill>
                  <a:schemeClr val="accent2"/>
                </a:solidFill>
              </a:defRPr>
            </a:lvl1pPr>
          </a:lstStyle>
          <a:p>
            <a:pPr defTabSz="609555"/>
            <a:r>
              <a:rPr lang="en-US" dirty="0"/>
              <a:t>© 2023 NTT DATA, Inc. All rights reserved.</a:t>
            </a:r>
          </a:p>
        </p:txBody>
      </p:sp>
      <p:sp>
        <p:nvSpPr>
          <p:cNvPr id="15" name="Slide Number Placeholder 2">
            <a:extLst>
              <a:ext uri="{FF2B5EF4-FFF2-40B4-BE49-F238E27FC236}">
                <a16:creationId xmlns:a16="http://schemas.microsoft.com/office/drawing/2014/main" id="{B101C1CC-2FB9-44F0-AA12-C9ED76564408}"/>
              </a:ext>
            </a:extLst>
          </p:cNvPr>
          <p:cNvSpPr>
            <a:spLocks noGrp="1"/>
          </p:cNvSpPr>
          <p:nvPr>
            <p:ph type="sldNum" sz="quarter" idx="13"/>
          </p:nvPr>
        </p:nvSpPr>
        <p:spPr>
          <a:xfrm>
            <a:off x="5762244" y="6556248"/>
            <a:ext cx="667512" cy="182880"/>
          </a:xfrm>
          <a:prstGeom prst="rect">
            <a:avLst/>
          </a:prstGeom>
        </p:spPr>
        <p:txBody>
          <a:bodyPr anchor="ctr"/>
          <a:lstStyle>
            <a:lvl1pPr>
              <a:defRPr sz="800">
                <a:solidFill>
                  <a:schemeClr val="accent2"/>
                </a:solidFill>
              </a:defRPr>
            </a:lvl1pPr>
          </a:lstStyle>
          <a:p>
            <a:pPr algn="ctr"/>
            <a:fld id="{92EA2340-BE12-4138-BE15-7C339B03EB4B}" type="slidenum">
              <a:rPr lang="en-US" smtClean="0"/>
              <a:pPr algn="ctr"/>
              <a:t>‹#›</a:t>
            </a:fld>
            <a:endParaRPr lang="en-US"/>
          </a:p>
        </p:txBody>
      </p:sp>
      <p:sp>
        <p:nvSpPr>
          <p:cNvPr id="17" name="Content Placeholder 2">
            <a:extLst>
              <a:ext uri="{FF2B5EF4-FFF2-40B4-BE49-F238E27FC236}">
                <a16:creationId xmlns:a16="http://schemas.microsoft.com/office/drawing/2014/main" id="{5D0EF105-BA09-4670-B8E9-4C9C082BED03}"/>
              </a:ext>
            </a:extLst>
          </p:cNvPr>
          <p:cNvSpPr>
            <a:spLocks noGrp="1"/>
          </p:cNvSpPr>
          <p:nvPr>
            <p:ph idx="14"/>
          </p:nvPr>
        </p:nvSpPr>
        <p:spPr>
          <a:xfrm>
            <a:off x="4279220"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8" name="Content Placeholder 2">
            <a:extLst>
              <a:ext uri="{FF2B5EF4-FFF2-40B4-BE49-F238E27FC236}">
                <a16:creationId xmlns:a16="http://schemas.microsoft.com/office/drawing/2014/main" id="{8C807397-FCCB-47FB-AD0D-F4EF80200F39}"/>
              </a:ext>
            </a:extLst>
          </p:cNvPr>
          <p:cNvSpPr>
            <a:spLocks noGrp="1"/>
          </p:cNvSpPr>
          <p:nvPr>
            <p:ph idx="15"/>
          </p:nvPr>
        </p:nvSpPr>
        <p:spPr>
          <a:xfrm>
            <a:off x="8101242" y="1447800"/>
            <a:ext cx="3633553" cy="4953000"/>
          </a:xfrm>
          <a:prstGeom prst="rect">
            <a:avLst/>
          </a:prstGeom>
        </p:spPr>
        <p:txBody>
          <a:bodyPr lIns="0" rIns="0"/>
          <a:lstStyle>
            <a:lvl1pPr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1pPr>
            <a:lvl2pPr marL="628650" indent="-185738" algn="l" defTabSz="671513"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2pPr>
            <a:lvl3pPr marL="914400" indent="-171450" algn="l" defTabSz="914400" rtl="0" eaLnBrk="1" latinLnBrk="0" hangingPunct="1">
              <a:lnSpc>
                <a:spcPct val="100000"/>
              </a:lnSpc>
              <a:buClr>
                <a:schemeClr val="bg2"/>
              </a:buClr>
              <a:buSzPct val="100000"/>
              <a:defRPr lang="en-US" sz="1600" kern="1200" dirty="0" smtClean="0">
                <a:solidFill>
                  <a:schemeClr val="tx1"/>
                </a:solidFill>
                <a:latin typeface="+mn-lt"/>
                <a:ea typeface="+mn-ea"/>
                <a:cs typeface="+mn-cs"/>
              </a:defRPr>
            </a:lvl3pPr>
            <a:lvl4pPr marL="1257300" indent="-228600" algn="l" defTabSz="914400" rtl="0" eaLnBrk="1" latinLnBrk="0" hangingPunct="1">
              <a:lnSpc>
                <a:spcPct val="100000"/>
              </a:lnSpc>
              <a:buClr>
                <a:schemeClr val="bg2"/>
              </a:buClr>
              <a:buSzPct val="100000"/>
              <a:buFont typeface="Arial" panose="020B0604020202020204" pitchFamily="34" charset="0"/>
              <a:buChar char="»"/>
              <a:defRPr lang="en-US" sz="1600" kern="1200" dirty="0" smtClean="0">
                <a:solidFill>
                  <a:schemeClr val="tx1"/>
                </a:solidFill>
                <a:latin typeface="+mn-lt"/>
                <a:ea typeface="+mn-ea"/>
                <a:cs typeface="+mn-cs"/>
              </a:defRPr>
            </a:lvl4pPr>
            <a:lvl5pPr marL="1485900" indent="-228600" algn="l" defTabSz="914400" rtl="0" eaLnBrk="1" latinLnBrk="0" hangingPunct="1">
              <a:lnSpc>
                <a:spcPct val="100000"/>
              </a:lnSpc>
              <a:buClr>
                <a:schemeClr val="bg2"/>
              </a:buClr>
              <a:buSzPct val="100000"/>
              <a:buFont typeface="Arial" panose="020B0604020202020204" pitchFamily="34" charset="0"/>
              <a:buChar char="•"/>
              <a:defRPr sz="1600" kern="1200" dirty="0">
                <a:solidFill>
                  <a:schemeClr val="tx1"/>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8827591"/>
      </p:ext>
    </p:extLst>
  </p:cSld>
  <p:clrMapOvr>
    <a:masterClrMapping/>
  </p:clrMapOvr>
  <p:extLst>
    <p:ext uri="{DCECCB84-F9BA-43D5-87BE-67443E8EF086}">
      <p15:sldGuideLst xmlns:p15="http://schemas.microsoft.com/office/powerpoint/2012/main">
        <p15:guide id="1" orient="horz" pos="912">
          <p15:clr>
            <a:srgbClr val="FBAE40"/>
          </p15:clr>
        </p15:guide>
        <p15:guide id="2" pos="3840" userDrawn="1">
          <p15:clr>
            <a:srgbClr val="FBAE40"/>
          </p15:clr>
        </p15:guide>
        <p15:guide id="3" pos="7488" userDrawn="1">
          <p15:clr>
            <a:srgbClr val="FBAE40"/>
          </p15:clr>
        </p15:guide>
        <p15:guide id="4"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image" Target="../media/image8.svg"/><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image" Target="../media/image7.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9.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5581651"/>
            <a:ext cx="709083" cy="1276350"/>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12" name="Freeform 5">
            <a:extLst>
              <a:ext uri="{FF2B5EF4-FFF2-40B4-BE49-F238E27FC236}">
                <a16:creationId xmlns:a16="http://schemas.microsoft.com/office/drawing/2014/main" id="{D743AACC-E6A3-4545-99FC-8515D810C3F5}"/>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68731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05" r:id="rId3"/>
    <p:sldLayoutId id="2147483701" r:id="rId4"/>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4DEE24DF-B91C-4576-BFF5-B02A5E213494}"/>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065F47C-01F7-42CF-BA47-6ACD89130B1B}"/>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984825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74" r:id="rId11"/>
    <p:sldLayoutId id="2147483878" r:id="rId1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4032" userDrawn="1">
          <p15:clr>
            <a:srgbClr val="F26B43"/>
          </p15:clr>
        </p15:guide>
        <p15:guide id="3" orient="horz" pos="288" userDrawn="1">
          <p15:clr>
            <a:srgbClr val="F26B43"/>
          </p15:clr>
        </p15:guide>
        <p15:guide id="4" pos="7488" userDrawn="1">
          <p15:clr>
            <a:srgbClr val="F26B43"/>
          </p15:clr>
        </p15:guide>
        <p15:guide id="5" pos="1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118DC6EA-A69D-4D67-A8FB-5DEACE8BC13D}"/>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306023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5486400"/>
            <a:ext cx="762000" cy="1371601"/>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670C703-6CA0-47CC-9863-75BA63A43367}"/>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05587707"/>
      </p:ext>
    </p:extLst>
  </p:cSld>
  <p:clrMap bg1="lt1" tx1="dk1" bg2="lt2" tx2="dk2" accent1="accent1" accent2="accent2" accent3="accent3" accent4="accent4" accent5="accent5" accent6="accent6" hlink="hlink" folHlink="folHlink"/>
  <p:sldLayoutIdLst>
    <p:sldLayoutId id="214748380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76" r:id="rId12"/>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6400800"/>
            <a:ext cx="12192000" cy="45812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pic>
        <p:nvPicPr>
          <p:cNvPr id="20" name="図 1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5486402"/>
            <a:ext cx="761999" cy="1371599"/>
          </a:xfrm>
          <a:prstGeom prst="rect">
            <a:avLst/>
          </a:prstGeom>
        </p:spPr>
      </p:pic>
      <p:sp>
        <p:nvSpPr>
          <p:cNvPr id="16" name="Footer Placeholder 1">
            <a:extLst>
              <a:ext uri="{FF2B5EF4-FFF2-40B4-BE49-F238E27FC236}">
                <a16:creationId xmlns:a16="http://schemas.microsoft.com/office/drawing/2014/main" id="{F1B08FBC-0754-4A22-9FF6-E1EB2B13AEEE}"/>
              </a:ext>
            </a:extLst>
          </p:cNvPr>
          <p:cNvSpPr>
            <a:spLocks noGrp="1"/>
          </p:cNvSpPr>
          <p:nvPr>
            <p:ph type="ftr" sz="quarter" idx="3"/>
          </p:nvPr>
        </p:nvSpPr>
        <p:spPr>
          <a:xfrm>
            <a:off x="609600" y="6556248"/>
            <a:ext cx="2194560" cy="182880"/>
          </a:xfrm>
          <a:prstGeom prst="rect">
            <a:avLst/>
          </a:prstGeom>
        </p:spPr>
        <p:txBody>
          <a:bodyPr anchor="ctr"/>
          <a:lstStyle>
            <a:lvl1pPr>
              <a:defRPr sz="800">
                <a:solidFill>
                  <a:schemeClr val="bg1"/>
                </a:solidFill>
              </a:defRPr>
            </a:lvl1pPr>
          </a:lstStyle>
          <a:p>
            <a:pPr defTabSz="609555"/>
            <a:r>
              <a:rPr lang="en-US" dirty="0"/>
              <a:t>© 2023 NTT DATA, Inc. All rights reserved.</a:t>
            </a:r>
          </a:p>
        </p:txBody>
      </p:sp>
      <p:sp>
        <p:nvSpPr>
          <p:cNvPr id="17" name="Slide Number Placeholder 2">
            <a:extLst>
              <a:ext uri="{FF2B5EF4-FFF2-40B4-BE49-F238E27FC236}">
                <a16:creationId xmlns:a16="http://schemas.microsoft.com/office/drawing/2014/main" id="{5F5690AF-F9D3-41D0-AF84-4591497DC2CB}"/>
              </a:ext>
            </a:extLst>
          </p:cNvPr>
          <p:cNvSpPr>
            <a:spLocks noGrp="1"/>
          </p:cNvSpPr>
          <p:nvPr>
            <p:ph type="sldNum" sz="quarter" idx="4"/>
          </p:nvPr>
        </p:nvSpPr>
        <p:spPr>
          <a:xfrm>
            <a:off x="5769864" y="6556248"/>
            <a:ext cx="667512" cy="182880"/>
          </a:xfrm>
          <a:prstGeom prst="rect">
            <a:avLst/>
          </a:prstGeom>
        </p:spPr>
        <p:txBody>
          <a:bodyPr anchor="ctr"/>
          <a:lstStyle>
            <a:lvl1pPr algn="ctr">
              <a:defRPr sz="800">
                <a:solidFill>
                  <a:schemeClr val="bg1"/>
                </a:solidFill>
              </a:defRPr>
            </a:lvl1pPr>
          </a:lstStyle>
          <a:p>
            <a:fld id="{92EA2340-BE12-4138-BE15-7C339B03EB4B}" type="slidenum">
              <a:rPr lang="en-US" smtClean="0"/>
              <a:pPr/>
              <a:t>‹#›</a:t>
            </a:fld>
            <a:endParaRPr lang="en-US"/>
          </a:p>
        </p:txBody>
      </p:sp>
      <p:sp>
        <p:nvSpPr>
          <p:cNvPr id="8" name="Freeform 5">
            <a:extLst>
              <a:ext uri="{FF2B5EF4-FFF2-40B4-BE49-F238E27FC236}">
                <a16:creationId xmlns:a16="http://schemas.microsoft.com/office/drawing/2014/main" id="{81747B91-575E-43FE-838A-7834E85DAF5C}"/>
              </a:ext>
            </a:extLst>
          </p:cNvPr>
          <p:cNvSpPr>
            <a:spLocks noEditPoints="1"/>
          </p:cNvSpPr>
          <p:nvPr userDrawn="1"/>
        </p:nvSpPr>
        <p:spPr bwMode="auto">
          <a:xfrm>
            <a:off x="10853738" y="6554313"/>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15846114"/>
      </p:ext>
    </p:extLst>
  </p:cSld>
  <p:clrMap bg1="lt1" tx1="dk1" bg2="lt2" tx2="dk2" accent1="accent1" accent2="accent2" accent3="accent3" accent4="accent4" accent5="accent5" accent6="accent6" hlink="hlink" folHlink="folHlink"/>
  <p:sldLayoutIdLst>
    <p:sldLayoutId id="2147483778"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875" r:id="rId12"/>
  </p:sldLayoutIdLst>
  <p:hf hdr="0" dt="0"/>
  <p:txStyles>
    <p:titleStyle>
      <a:lvl1pPr algn="l" defTabSz="609555" rtl="0" eaLnBrk="1" fontAlgn="base" hangingPunct="1">
        <a:spcBef>
          <a:spcPct val="0"/>
        </a:spcBef>
        <a:spcAft>
          <a:spcPct val="0"/>
        </a:spcAft>
        <a:defRPr kumimoji="1" sz="2400" b="0" i="0" kern="1200" spc="200" baseline="0">
          <a:solidFill>
            <a:srgbClr val="404040"/>
          </a:solidFill>
          <a:latin typeface="HGPGothicE" charset="-128"/>
          <a:ea typeface="HGPGothicE" charset="-128"/>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17"/>
          <p:cNvSpPr/>
          <p:nvPr/>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5" name="Slide Number Placeholder 2">
            <a:extLst>
              <a:ext uri="{FF2B5EF4-FFF2-40B4-BE49-F238E27FC236}">
                <a16:creationId xmlns:a16="http://schemas.microsoft.com/office/drawing/2014/main" id="{A0E8E794-BE56-4FEE-B70C-A1443CE9BB15}"/>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a:p>
        </p:txBody>
      </p:sp>
      <p:sp>
        <p:nvSpPr>
          <p:cNvPr id="6" name="Freeform 5">
            <a:extLst>
              <a:ext uri="{FF2B5EF4-FFF2-40B4-BE49-F238E27FC236}">
                <a16:creationId xmlns:a16="http://schemas.microsoft.com/office/drawing/2014/main" id="{F37A2302-E131-483F-9D96-B80667361E8A}"/>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68212625"/>
      </p:ext>
    </p:extLst>
  </p:cSld>
  <p:clrMap bg1="lt1" tx1="dk1" bg2="lt2" tx2="dk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877" r:id="rId10"/>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41D58A3C-E02C-4C9E-81B4-EF78C42B93DA}"/>
              </a:ext>
            </a:extLst>
          </p:cNvPr>
          <p:cNvSpPr/>
          <p:nvPr userDrawn="1"/>
        </p:nvSpPr>
        <p:spPr>
          <a:xfrm>
            <a:off x="0" y="0"/>
            <a:ext cx="12192000" cy="4572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0" i="0" dirty="0">
              <a:solidFill>
                <a:schemeClr val="tx1"/>
              </a:solidFill>
              <a:latin typeface="HGPGothicE" charset="-128"/>
              <a:ea typeface="HGPGothicE" charset="-128"/>
            </a:endParaRPr>
          </a:p>
        </p:txBody>
      </p:sp>
      <p:sp>
        <p:nvSpPr>
          <p:cNvPr id="4" name="Slide Number Placeholder 2">
            <a:extLst>
              <a:ext uri="{FF2B5EF4-FFF2-40B4-BE49-F238E27FC236}">
                <a16:creationId xmlns:a16="http://schemas.microsoft.com/office/drawing/2014/main" id="{B2F0E52C-F694-4FD9-8441-2BDF61A4280D}"/>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tx1"/>
                </a:solidFill>
              </a:defRPr>
            </a:lvl1pPr>
          </a:lstStyle>
          <a:p>
            <a:fld id="{92EA2340-BE12-4138-BE15-7C339B03EB4B}" type="slidenum">
              <a:rPr lang="en-US" smtClean="0"/>
              <a:pPr/>
              <a:t>‹#›</a:t>
            </a:fld>
            <a:endParaRPr lang="en-US"/>
          </a:p>
        </p:txBody>
      </p:sp>
      <p:sp>
        <p:nvSpPr>
          <p:cNvPr id="7" name="Freeform 5">
            <a:extLst>
              <a:ext uri="{FF2B5EF4-FFF2-40B4-BE49-F238E27FC236}">
                <a16:creationId xmlns:a16="http://schemas.microsoft.com/office/drawing/2014/main" id="{8D2FB1D3-F8C4-4CE8-9D91-71CE28020DC7}"/>
              </a:ext>
            </a:extLst>
          </p:cNvPr>
          <p:cNvSpPr>
            <a:spLocks noEditPoints="1"/>
          </p:cNvSpPr>
          <p:nvPr userDrawn="1"/>
        </p:nvSpPr>
        <p:spPr bwMode="auto">
          <a:xfrm>
            <a:off x="10853738" y="152956"/>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6205506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71" r:id="rId3"/>
    <p:sldLayoutId id="2147483867" r:id="rId4"/>
    <p:sldLayoutId id="2147483868" r:id="rId5"/>
    <p:sldLayoutId id="2147483872" r:id="rId6"/>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A0AD46F-27B4-4E2A-9436-A8D40D1924C7}"/>
              </a:ext>
            </a:extLst>
          </p:cNvPr>
          <p:cNvSpPr>
            <a:spLocks noGrp="1"/>
          </p:cNvSpPr>
          <p:nvPr>
            <p:ph type="sldNum" sz="quarter" idx="4"/>
          </p:nvPr>
        </p:nvSpPr>
        <p:spPr>
          <a:xfrm>
            <a:off x="5762244" y="6556248"/>
            <a:ext cx="667512" cy="182880"/>
          </a:xfrm>
          <a:prstGeom prst="rect">
            <a:avLst/>
          </a:prstGeom>
        </p:spPr>
        <p:txBody>
          <a:bodyPr anchor="ctr"/>
          <a:lstStyle>
            <a:lvl1pPr algn="ctr">
              <a:defRPr sz="800">
                <a:solidFill>
                  <a:schemeClr val="accent2"/>
                </a:solidFill>
              </a:defRPr>
            </a:lvl1pPr>
          </a:lstStyle>
          <a:p>
            <a:fld id="{92EA2340-BE12-4138-BE15-7C339B03EB4B}" type="slidenum">
              <a:rPr lang="en-US" smtClean="0"/>
              <a:pPr/>
              <a:t>‹#›</a:t>
            </a:fld>
            <a:endParaRPr lang="en-US"/>
          </a:p>
        </p:txBody>
      </p:sp>
    </p:spTree>
    <p:extLst>
      <p:ext uri="{BB962C8B-B14F-4D97-AF65-F5344CB8AC3E}">
        <p14:creationId xmlns:p14="http://schemas.microsoft.com/office/powerpoint/2010/main" val="3343793871"/>
      </p:ext>
    </p:extLst>
  </p:cSld>
  <p:clrMap bg1="lt1" tx1="dk1" bg2="lt2" tx2="dk2" accent1="accent1" accent2="accent2" accent3="accent3" accent4="accent4" accent5="accent5" accent6="accent6" hlink="hlink" folHlink="folHlink"/>
  <p:sldLayoutIdLst>
    <p:sldLayoutId id="2147483870" r:id="rId1"/>
    <p:sldLayoutId id="2147483873" r:id="rId2"/>
  </p:sldLayoutIdLst>
  <p:hf hdr="0" dt="0"/>
  <p:txStyles>
    <p:titleStyle>
      <a:lvl1pPr marL="225425" indent="115888" algn="l" defTabSz="609555" rtl="0" eaLnBrk="1" fontAlgn="base" hangingPunct="1">
        <a:spcBef>
          <a:spcPct val="0"/>
        </a:spcBef>
        <a:spcAft>
          <a:spcPct val="0"/>
        </a:spcAft>
        <a:tabLst/>
        <a:defRPr kumimoji="1" lang="en-US" sz="2400" b="0" i="0" kern="1200" spc="0" baseline="0" smtClean="0">
          <a:solidFill>
            <a:schemeClr val="tx1"/>
          </a:solidFill>
          <a:latin typeface="+mj-ea"/>
          <a:ea typeface="+mj-ea"/>
          <a:cs typeface="Arial"/>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226468" indent="-226468" algn="l" defTabSz="609555" rtl="0" eaLnBrk="1" fontAlgn="base" hangingPunct="1">
        <a:spcBef>
          <a:spcPct val="20000"/>
        </a:spcBef>
        <a:spcAft>
          <a:spcPct val="0"/>
        </a:spcAft>
        <a:buFont typeface="Arial" pitchFamily="34" charset="0"/>
        <a:buChar char="•"/>
        <a:defRPr kumimoji="1" sz="3200" kern="1200">
          <a:solidFill>
            <a:schemeClr val="tx1"/>
          </a:solidFill>
          <a:latin typeface="Arial"/>
          <a:ea typeface="+mn-ea"/>
          <a:cs typeface="Arial"/>
        </a:defRPr>
      </a:lvl1pPr>
      <a:lvl2pPr marL="910099" indent="-30054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2pPr>
      <a:lvl3pPr marL="1454042" indent="-234933"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3pPr>
      <a:lvl4pPr marL="2059363" indent="-230701"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4pPr>
      <a:lvl5pPr marL="2666800" indent="-228584" algn="l" defTabSz="609555" rtl="0" eaLnBrk="1" fontAlgn="base" hangingPunct="1">
        <a:spcBef>
          <a:spcPct val="20000"/>
        </a:spcBef>
        <a:spcAft>
          <a:spcPct val="0"/>
        </a:spcAft>
        <a:buFont typeface="Arial" pitchFamily="34" charset="0"/>
        <a:buChar char="»"/>
        <a:defRPr kumimoji="1" sz="2667" kern="1200">
          <a:solidFill>
            <a:schemeClr val="tx1"/>
          </a:solidFill>
          <a:latin typeface="Arial"/>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404F-43CD-40C8-B408-4B36050B4048}"/>
              </a:ext>
            </a:extLst>
          </p:cNvPr>
          <p:cNvSpPr>
            <a:spLocks noGrp="1"/>
          </p:cNvSpPr>
          <p:nvPr>
            <p:ph type="title"/>
          </p:nvPr>
        </p:nvSpPr>
        <p:spPr bwMode="gray">
          <a:xfrm>
            <a:off x="371475" y="333375"/>
            <a:ext cx="11449050" cy="792000"/>
          </a:xfrm>
          <a:prstGeom prst="rect">
            <a:avLst/>
          </a:prstGeom>
        </p:spPr>
        <p:txBody>
          <a:bodyPr vert="horz" lIns="0" tIns="0" rIns="0" bIns="0" rtlCol="0" anchor="t">
            <a:noAutofit/>
          </a:bodyPr>
          <a:lstStyle/>
          <a:p>
            <a:r>
              <a:rPr lang="en-US" dirty="0"/>
              <a:t>Click to edit Master title</a:t>
            </a:r>
          </a:p>
        </p:txBody>
      </p:sp>
      <p:sp>
        <p:nvSpPr>
          <p:cNvPr id="3" name="Text Placeholder 2">
            <a:extLst>
              <a:ext uri="{FF2B5EF4-FFF2-40B4-BE49-F238E27FC236}">
                <a16:creationId xmlns:a16="http://schemas.microsoft.com/office/drawing/2014/main" id="{C844632A-2918-4D07-821E-9CC4B7A378DA}"/>
              </a:ext>
            </a:extLst>
          </p:cNvPr>
          <p:cNvSpPr>
            <a:spLocks noGrp="1"/>
          </p:cNvSpPr>
          <p:nvPr>
            <p:ph type="body" idx="1"/>
          </p:nvPr>
        </p:nvSpPr>
        <p:spPr bwMode="gray">
          <a:xfrm>
            <a:off x="371475" y="1412875"/>
            <a:ext cx="11449050" cy="48244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7B7396-CF44-41A3-ABC7-B95299F0C012}"/>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6" name="Slide Number Placeholder 5">
            <a:extLst>
              <a:ext uri="{FF2B5EF4-FFF2-40B4-BE49-F238E27FC236}">
                <a16:creationId xmlns:a16="http://schemas.microsoft.com/office/drawing/2014/main" id="{BE603A65-CACD-4E1E-A1C2-FC8F9891C191}"/>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a:t>
            </a:fld>
            <a:endParaRPr lang="en-US" dirty="0"/>
          </a:p>
        </p:txBody>
      </p:sp>
      <p:pic>
        <p:nvPicPr>
          <p:cNvPr id="7" name="Grafik 6" descr="NTT DATA Logo">
            <a:extLst>
              <a:ext uri="{FF2B5EF4-FFF2-40B4-BE49-F238E27FC236}">
                <a16:creationId xmlns:a16="http://schemas.microsoft.com/office/drawing/2014/main" id="{1DB40E02-E43E-21B5-7D2A-60B35F0977AE}"/>
              </a:ext>
            </a:extLst>
          </p:cNvPr>
          <p:cNvPicPr>
            <a:picLocks noGrp="1" noRot="1" noChangeAspect="1" noMove="1" noResize="1" noEditPoints="1" noAdjustHandles="1" noChangeArrowheads="1" noChangeShapeType="1" noCrop="1"/>
          </p:cNvPicPr>
          <p:nvPr userDrawn="1"/>
        </p:nvPicPr>
        <p:blipFill>
          <a:blip r:embed="rId24" cstate="hqprint">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0531555" y="6449745"/>
            <a:ext cx="1288971" cy="262800"/>
          </a:xfrm>
          <a:prstGeom prst="rect">
            <a:avLst/>
          </a:prstGeom>
        </p:spPr>
      </p:pic>
    </p:spTree>
    <p:extLst>
      <p:ext uri="{BB962C8B-B14F-4D97-AF65-F5344CB8AC3E}">
        <p14:creationId xmlns:p14="http://schemas.microsoft.com/office/powerpoint/2010/main" val="24950120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Lst>
  <p:hf hdr="0"/>
  <p:txStyles>
    <p:titleStyle>
      <a:lvl1pPr algn="l" defTabSz="914396" rtl="0" eaLnBrk="1" latinLnBrk="0" hangingPunct="1">
        <a:lnSpc>
          <a:spcPct val="90000"/>
        </a:lnSpc>
        <a:spcBef>
          <a:spcPct val="0"/>
        </a:spcBef>
        <a:buNone/>
        <a:defRPr sz="2400" b="0" kern="1200">
          <a:solidFill>
            <a:schemeClr val="accent1"/>
          </a:solidFill>
          <a:latin typeface="Georgia" panose="02040502050405020303" pitchFamily="18" charset="0"/>
          <a:ea typeface="+mj-ea"/>
          <a:cs typeface="+mj-cs"/>
        </a:defRPr>
      </a:lvl1pPr>
    </p:titleStyle>
    <p:bodyStyle>
      <a:lvl1pPr marL="0" indent="0" algn="l" defTabSz="914396" rtl="0" eaLnBrk="1" latinLnBrk="0" hangingPunct="1">
        <a:lnSpc>
          <a:spcPct val="100000"/>
        </a:lnSpc>
        <a:spcBef>
          <a:spcPts val="0"/>
        </a:spcBef>
        <a:spcAft>
          <a:spcPts val="600"/>
        </a:spcAft>
        <a:buFontTx/>
        <a:buNone/>
        <a:defRPr lang="en-US" sz="1800" kern="1200" dirty="0">
          <a:solidFill>
            <a:schemeClr val="tx2"/>
          </a:solidFill>
          <a:latin typeface="+mn-lt"/>
          <a:ea typeface="+mn-ea"/>
          <a:cs typeface="+mn-cs"/>
        </a:defRPr>
      </a:lvl1pPr>
      <a:lvl2pPr marL="215999" indent="-215999" algn="l" defTabSz="914396" rtl="0" eaLnBrk="1" latinLnBrk="0" hangingPunct="1">
        <a:lnSpc>
          <a:spcPct val="100000"/>
        </a:lnSpc>
        <a:spcBef>
          <a:spcPts val="500"/>
        </a:spcBef>
        <a:buClr>
          <a:schemeClr val="tx2"/>
        </a:buClr>
        <a:buFont typeface="Arial" panose="020B0604020202020204" pitchFamily="34" charset="0"/>
        <a:buChar char="•"/>
        <a:defRPr lang="en-US" sz="1800" kern="1200" dirty="0">
          <a:solidFill>
            <a:schemeClr val="tx2"/>
          </a:solidFill>
          <a:latin typeface="+mn-lt"/>
          <a:ea typeface="+mn-ea"/>
          <a:cs typeface="+mn-cs"/>
        </a:defRPr>
      </a:lvl2pPr>
      <a:lvl3pPr marL="431998"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dirty="0">
          <a:solidFill>
            <a:schemeClr val="tx2"/>
          </a:solidFill>
          <a:latin typeface="+mn-lt"/>
          <a:ea typeface="+mn-ea"/>
          <a:cs typeface="+mn-cs"/>
        </a:defRPr>
      </a:lvl3pPr>
      <a:lvl4pPr marL="647998"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dirty="0">
          <a:solidFill>
            <a:schemeClr val="tx2"/>
          </a:solidFill>
          <a:latin typeface="+mn-lt"/>
          <a:ea typeface="+mn-ea"/>
          <a:cs typeface="+mn-cs"/>
        </a:defRPr>
      </a:lvl4pPr>
      <a:lvl5pPr marL="863997"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dirty="0">
          <a:solidFill>
            <a:schemeClr val="tx2"/>
          </a:solidFill>
          <a:latin typeface="+mn-lt"/>
          <a:ea typeface="+mn-ea"/>
          <a:cs typeface="+mn-cs"/>
        </a:defRPr>
      </a:lvl5pPr>
      <a:lvl6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bodyStyle>
    <p:otherStyle>
      <a:defPPr>
        <a:defRPr lang="en-US"/>
      </a:defPPr>
      <a:lvl1pPr marL="0" indent="0" algn="l" defTabSz="914396" rtl="0" eaLnBrk="1" latinLnBrk="0" hangingPunct="1">
        <a:lnSpc>
          <a:spcPct val="110000"/>
        </a:lnSpc>
        <a:spcBef>
          <a:spcPts val="600"/>
        </a:spcBef>
        <a:buFontTx/>
        <a:buNone/>
        <a:defRPr sz="1800" kern="1200">
          <a:solidFill>
            <a:schemeClr val="tx2"/>
          </a:solidFill>
          <a:latin typeface="+mn-lt"/>
          <a:ea typeface="+mn-ea"/>
          <a:cs typeface="+mn-cs"/>
        </a:defRPr>
      </a:lvl1pPr>
      <a:lvl2pPr marL="0" indent="0" algn="l" defTabSz="914396" rtl="0" eaLnBrk="1" latinLnBrk="0" hangingPunct="1">
        <a:lnSpc>
          <a:spcPct val="110000"/>
        </a:lnSpc>
        <a:spcBef>
          <a:spcPts val="600"/>
        </a:spcBef>
        <a:buFontTx/>
        <a:buNone/>
        <a:defRPr sz="1400" kern="1200">
          <a:solidFill>
            <a:schemeClr val="tx2"/>
          </a:solidFill>
          <a:latin typeface="+mn-lt"/>
          <a:ea typeface="+mn-ea"/>
          <a:cs typeface="+mn-cs"/>
        </a:defRPr>
      </a:lvl2pPr>
      <a:lvl3pPr marL="215999" indent="-215999" algn="l" defTabSz="914396" rtl="0" eaLnBrk="1" latinLnBrk="0" hangingPunct="1">
        <a:lnSpc>
          <a:spcPct val="90000"/>
        </a:lnSpc>
        <a:spcBef>
          <a:spcPts val="600"/>
        </a:spcBef>
        <a:buClr>
          <a:schemeClr val="accent1"/>
        </a:buClr>
        <a:buFont typeface="Wingdings" panose="05000000000000000000" pitchFamily="2" charset="2"/>
        <a:buChar char="§"/>
        <a:defRPr sz="1400" kern="1200">
          <a:solidFill>
            <a:schemeClr val="tx2"/>
          </a:solidFill>
          <a:latin typeface="+mn-lt"/>
          <a:ea typeface="+mn-ea"/>
          <a:cs typeface="+mn-cs"/>
        </a:defRPr>
      </a:lvl3pPr>
      <a:lvl4pPr marL="431998"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4pPr>
      <a:lvl5pPr marL="647998"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5pPr>
      <a:lvl6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3" orient="horz" pos="890">
          <p15:clr>
            <a:srgbClr val="F26B43"/>
          </p15:clr>
        </p15:guide>
        <p15:guide id="4" orient="horz" pos="3929">
          <p15:clr>
            <a:srgbClr val="F26B43"/>
          </p15:clr>
        </p15:guide>
        <p15:guide id="5" pos="234">
          <p15:clr>
            <a:srgbClr val="F26B43"/>
          </p15:clr>
        </p15:guide>
        <p15:guide id="6" pos="3840">
          <p15:clr>
            <a:srgbClr val="F26B43"/>
          </p15:clr>
        </p15:guide>
        <p15:guide id="8" pos="744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us.nttdata.com/en/case-studies/case-studies-search-results?KeyWord=Microsoft" TargetMode="External"/><Relationship Id="rId13" Type="http://schemas.openxmlformats.org/officeDocument/2006/relationships/image" Target="../media/image20.jpeg"/><Relationship Id="rId3" Type="http://schemas.openxmlformats.org/officeDocument/2006/relationships/hyperlink" Target="https://azuremarketplace.microsoft.com/en-us/marketplace/apps?page=1&amp;filters=country-unitedstates&amp;search=NTT%20DATA" TargetMode="External"/><Relationship Id="rId7" Type="http://schemas.openxmlformats.org/officeDocument/2006/relationships/hyperlink" Target="https://www.nttdata.com/global/en/media/press-release/2020/june/ntt-data-and-microsoft-announce-strategic-collaboration" TargetMode="External"/><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72.xml"/><Relationship Id="rId6" Type="http://schemas.openxmlformats.org/officeDocument/2006/relationships/hyperlink" Target="https://news.microsoft.com/2019/12/10/ntt-and-microsoft-form-a-strategic-alliance-to-enable-new-digital-solutions/" TargetMode="External"/><Relationship Id="rId11" Type="http://schemas.openxmlformats.org/officeDocument/2006/relationships/image" Target="../media/image18.jpeg"/><Relationship Id="rId5" Type="http://schemas.openxmlformats.org/officeDocument/2006/relationships/hyperlink" Target="https://appsource.microsoft.com/en-us/marketplace/apps?search=ntt%20data" TargetMode="External"/><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hyperlink" Target="https://azuremarketplace.microsoft.com/en-us/marketplace/consulting-services?page=1&amp;search=ntt%20data" TargetMode="External"/><Relationship Id="rId9" Type="http://schemas.openxmlformats.org/officeDocument/2006/relationships/image" Target="../media/image16.png"/><Relationship Id="rId1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A555EF-9E0A-8CF3-7B87-AF7E0F09AA16}"/>
              </a:ext>
            </a:extLst>
          </p:cNvPr>
          <p:cNvSpPr/>
          <p:nvPr/>
        </p:nvSpPr>
        <p:spPr>
          <a:xfrm>
            <a:off x="0" y="829261"/>
            <a:ext cx="12192000" cy="6640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15" name="Rectangle 14">
            <a:extLst>
              <a:ext uri="{FF2B5EF4-FFF2-40B4-BE49-F238E27FC236}">
                <a16:creationId xmlns:a16="http://schemas.microsoft.com/office/drawing/2014/main" id="{978E10E0-6845-A727-2917-63A826A3F4D6}"/>
              </a:ext>
            </a:extLst>
          </p:cNvPr>
          <p:cNvSpPr/>
          <p:nvPr/>
        </p:nvSpPr>
        <p:spPr>
          <a:xfrm>
            <a:off x="10231016" y="721606"/>
            <a:ext cx="1589509" cy="123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21" name="Rectangle 20">
            <a:extLst>
              <a:ext uri="{FF2B5EF4-FFF2-40B4-BE49-F238E27FC236}">
                <a16:creationId xmlns:a16="http://schemas.microsoft.com/office/drawing/2014/main" id="{F18C607C-DCA6-4C34-89D6-D96F2C178B4A}"/>
              </a:ext>
            </a:extLst>
          </p:cNvPr>
          <p:cNvSpPr/>
          <p:nvPr/>
        </p:nvSpPr>
        <p:spPr>
          <a:xfrm>
            <a:off x="2833878" y="1606004"/>
            <a:ext cx="2371356" cy="255624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Capabilities</a:t>
            </a:r>
            <a:endParaRPr kumimoji="1" lang="en-IN" sz="1600" b="1" dirty="0">
              <a:solidFill>
                <a:schemeClr val="bg1"/>
              </a:solidFill>
            </a:endParaRPr>
          </a:p>
        </p:txBody>
      </p:sp>
      <p:sp>
        <p:nvSpPr>
          <p:cNvPr id="22" name="Rectangle 21">
            <a:extLst>
              <a:ext uri="{FF2B5EF4-FFF2-40B4-BE49-F238E27FC236}">
                <a16:creationId xmlns:a16="http://schemas.microsoft.com/office/drawing/2014/main" id="{47CD4409-635F-4ACE-9CE1-67A34E9495D4}"/>
              </a:ext>
            </a:extLst>
          </p:cNvPr>
          <p:cNvSpPr/>
          <p:nvPr/>
        </p:nvSpPr>
        <p:spPr>
          <a:xfrm>
            <a:off x="370840" y="1606004"/>
            <a:ext cx="2371356" cy="47565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Solution Areas</a:t>
            </a:r>
            <a:endParaRPr kumimoji="1" lang="en-IN" sz="1000" b="1" baseline="60000" dirty="0">
              <a:solidFill>
                <a:schemeClr val="bg1"/>
              </a:solidFill>
            </a:endParaRPr>
          </a:p>
        </p:txBody>
      </p:sp>
      <p:sp>
        <p:nvSpPr>
          <p:cNvPr id="23" name="Rectangle 22">
            <a:extLst>
              <a:ext uri="{FF2B5EF4-FFF2-40B4-BE49-F238E27FC236}">
                <a16:creationId xmlns:a16="http://schemas.microsoft.com/office/drawing/2014/main" id="{40DFEDA0-2F55-4A70-97B1-386D035A3C06}"/>
              </a:ext>
            </a:extLst>
          </p:cNvPr>
          <p:cNvSpPr/>
          <p:nvPr/>
        </p:nvSpPr>
        <p:spPr>
          <a:xfrm>
            <a:off x="5296916" y="1606004"/>
            <a:ext cx="2371356" cy="47565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Highlights</a:t>
            </a:r>
            <a:endParaRPr kumimoji="1" lang="en-IN" sz="1600" b="1" dirty="0">
              <a:solidFill>
                <a:schemeClr val="bg1"/>
              </a:solidFill>
            </a:endParaRPr>
          </a:p>
        </p:txBody>
      </p:sp>
      <p:sp>
        <p:nvSpPr>
          <p:cNvPr id="24" name="Rectangle 23">
            <a:extLst>
              <a:ext uri="{FF2B5EF4-FFF2-40B4-BE49-F238E27FC236}">
                <a16:creationId xmlns:a16="http://schemas.microsoft.com/office/drawing/2014/main" id="{529292CD-3523-4A27-A226-89F20F284516}"/>
              </a:ext>
            </a:extLst>
          </p:cNvPr>
          <p:cNvSpPr/>
          <p:nvPr/>
        </p:nvSpPr>
        <p:spPr>
          <a:xfrm>
            <a:off x="7750132" y="1606004"/>
            <a:ext cx="2371356" cy="47565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Microsoft Services </a:t>
            </a:r>
          </a:p>
        </p:txBody>
      </p:sp>
      <p:sp>
        <p:nvSpPr>
          <p:cNvPr id="26" name="Rectangle 25">
            <a:extLst>
              <a:ext uri="{FF2B5EF4-FFF2-40B4-BE49-F238E27FC236}">
                <a16:creationId xmlns:a16="http://schemas.microsoft.com/office/drawing/2014/main" id="{D06E5EDE-3B65-4729-8FDF-FF0CE161B0EA}"/>
              </a:ext>
            </a:extLst>
          </p:cNvPr>
          <p:cNvSpPr/>
          <p:nvPr/>
        </p:nvSpPr>
        <p:spPr>
          <a:xfrm>
            <a:off x="2833878" y="4224893"/>
            <a:ext cx="2371356" cy="213765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r>
              <a:rPr kumimoji="1" lang="en-US" sz="1600" b="1" dirty="0">
                <a:solidFill>
                  <a:schemeClr val="bg1"/>
                </a:solidFill>
              </a:rPr>
              <a:t>Partner Programs</a:t>
            </a:r>
          </a:p>
        </p:txBody>
      </p:sp>
      <p:grpSp>
        <p:nvGrpSpPr>
          <p:cNvPr id="29" name="Group 28">
            <a:extLst>
              <a:ext uri="{FF2B5EF4-FFF2-40B4-BE49-F238E27FC236}">
                <a16:creationId xmlns:a16="http://schemas.microsoft.com/office/drawing/2014/main" id="{4D897E0D-EEE6-4D48-A099-247B4906500A}"/>
              </a:ext>
            </a:extLst>
          </p:cNvPr>
          <p:cNvGrpSpPr/>
          <p:nvPr/>
        </p:nvGrpSpPr>
        <p:grpSpPr>
          <a:xfrm>
            <a:off x="2918606" y="2794461"/>
            <a:ext cx="2201896" cy="567823"/>
            <a:chOff x="2885779" y="2364576"/>
            <a:chExt cx="2168822" cy="446586"/>
          </a:xfrm>
        </p:grpSpPr>
        <p:sp>
          <p:nvSpPr>
            <p:cNvPr id="34" name="Rectangle 33">
              <a:extLst>
                <a:ext uri="{FF2B5EF4-FFF2-40B4-BE49-F238E27FC236}">
                  <a16:creationId xmlns:a16="http://schemas.microsoft.com/office/drawing/2014/main" id="{AC6C4C30-D5C8-4BA0-A0FF-C12023790F1B}"/>
                </a:ext>
              </a:extLst>
            </p:cNvPr>
            <p:cNvSpPr/>
            <p:nvPr/>
          </p:nvSpPr>
          <p:spPr>
            <a:xfrm>
              <a:off x="2885779" y="2364576"/>
              <a:ext cx="891204"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en-US" b="1" dirty="0">
                  <a:solidFill>
                    <a:schemeClr val="accent2"/>
                  </a:solidFill>
                </a:rPr>
                <a:t>27</a:t>
              </a:r>
              <a:r>
                <a:rPr kumimoji="1" lang="en-US" b="1" dirty="0">
                  <a:solidFill>
                    <a:schemeClr val="accent2"/>
                  </a:solidFill>
                </a:rPr>
                <a:t>00+ </a:t>
              </a:r>
              <a:endParaRPr kumimoji="1" lang="en-US" sz="1200" dirty="0">
                <a:solidFill>
                  <a:schemeClr val="accent2"/>
                </a:solidFill>
              </a:endParaRPr>
            </a:p>
          </p:txBody>
        </p:sp>
        <p:sp>
          <p:nvSpPr>
            <p:cNvPr id="36" name="Rectangle 35">
              <a:extLst>
                <a:ext uri="{FF2B5EF4-FFF2-40B4-BE49-F238E27FC236}">
                  <a16:creationId xmlns:a16="http://schemas.microsoft.com/office/drawing/2014/main" id="{F863757A-8E70-4851-9B23-5143BED086BB}"/>
                </a:ext>
              </a:extLst>
            </p:cNvPr>
            <p:cNvSpPr/>
            <p:nvPr/>
          </p:nvSpPr>
          <p:spPr>
            <a:xfrm>
              <a:off x="3749875" y="2364576"/>
              <a:ext cx="1304726"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200" dirty="0">
                  <a:solidFill>
                    <a:schemeClr val="tx1"/>
                  </a:solidFill>
                </a:rPr>
                <a:t>Microsoft certifications</a:t>
              </a:r>
            </a:p>
          </p:txBody>
        </p:sp>
      </p:grpSp>
      <p:grpSp>
        <p:nvGrpSpPr>
          <p:cNvPr id="28" name="Group 27">
            <a:extLst>
              <a:ext uri="{FF2B5EF4-FFF2-40B4-BE49-F238E27FC236}">
                <a16:creationId xmlns:a16="http://schemas.microsoft.com/office/drawing/2014/main" id="{68D6BA2F-9B15-41C8-877D-50905C32AF2A}"/>
              </a:ext>
            </a:extLst>
          </p:cNvPr>
          <p:cNvGrpSpPr/>
          <p:nvPr/>
        </p:nvGrpSpPr>
        <p:grpSpPr>
          <a:xfrm>
            <a:off x="2918606" y="3435355"/>
            <a:ext cx="2201896" cy="567823"/>
            <a:chOff x="2885781" y="2860621"/>
            <a:chExt cx="2168822" cy="446586"/>
          </a:xfrm>
        </p:grpSpPr>
        <p:sp>
          <p:nvSpPr>
            <p:cNvPr id="35" name="Rectangle 34">
              <a:extLst>
                <a:ext uri="{FF2B5EF4-FFF2-40B4-BE49-F238E27FC236}">
                  <a16:creationId xmlns:a16="http://schemas.microsoft.com/office/drawing/2014/main" id="{87130F8B-D37A-4659-8A97-2CAC50D9B4B4}"/>
                </a:ext>
              </a:extLst>
            </p:cNvPr>
            <p:cNvSpPr/>
            <p:nvPr/>
          </p:nvSpPr>
          <p:spPr>
            <a:xfrm>
              <a:off x="2885781" y="2860621"/>
              <a:ext cx="891204"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kumimoji="1" lang="en-US" b="1" dirty="0">
                  <a:solidFill>
                    <a:schemeClr val="accent2"/>
                  </a:solidFill>
                </a:rPr>
                <a:t>14,000</a:t>
              </a:r>
              <a:endParaRPr kumimoji="1" lang="en-US" sz="1200" dirty="0">
                <a:solidFill>
                  <a:schemeClr val="accent2"/>
                </a:solidFill>
              </a:endParaRPr>
            </a:p>
          </p:txBody>
        </p:sp>
        <p:sp>
          <p:nvSpPr>
            <p:cNvPr id="37" name="Rectangle 36">
              <a:extLst>
                <a:ext uri="{FF2B5EF4-FFF2-40B4-BE49-F238E27FC236}">
                  <a16:creationId xmlns:a16="http://schemas.microsoft.com/office/drawing/2014/main" id="{381147AF-2641-4644-9B3A-69A881999051}"/>
                </a:ext>
              </a:extLst>
            </p:cNvPr>
            <p:cNvSpPr/>
            <p:nvPr/>
          </p:nvSpPr>
          <p:spPr>
            <a:xfrm>
              <a:off x="3749877" y="2860621"/>
              <a:ext cx="1304726" cy="4465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200" dirty="0">
                  <a:solidFill>
                    <a:schemeClr val="tx1"/>
                  </a:solidFill>
                </a:rPr>
                <a:t>Microsoft/Java app developers</a:t>
              </a:r>
            </a:p>
          </p:txBody>
        </p:sp>
      </p:grpSp>
      <p:sp>
        <p:nvSpPr>
          <p:cNvPr id="43" name="Rectangle 42">
            <a:extLst>
              <a:ext uri="{FF2B5EF4-FFF2-40B4-BE49-F238E27FC236}">
                <a16:creationId xmlns:a16="http://schemas.microsoft.com/office/drawing/2014/main" id="{D400A595-7C17-4FAB-9E8F-89F027E53DB8}"/>
              </a:ext>
            </a:extLst>
          </p:cNvPr>
          <p:cNvSpPr/>
          <p:nvPr/>
        </p:nvSpPr>
        <p:spPr>
          <a:xfrm>
            <a:off x="2928308" y="4664866"/>
            <a:ext cx="2182494" cy="4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​​​​​​​Cloud Solution Provider - Reseller</a:t>
            </a:r>
          </a:p>
        </p:txBody>
      </p:sp>
      <p:sp>
        <p:nvSpPr>
          <p:cNvPr id="44" name="Rectangle 43">
            <a:extLst>
              <a:ext uri="{FF2B5EF4-FFF2-40B4-BE49-F238E27FC236}">
                <a16:creationId xmlns:a16="http://schemas.microsoft.com/office/drawing/2014/main" id="{37A7AE2E-95F9-4388-BA3E-B51728AA094B}"/>
              </a:ext>
            </a:extLst>
          </p:cNvPr>
          <p:cNvSpPr/>
          <p:nvPr/>
        </p:nvSpPr>
        <p:spPr>
          <a:xfrm>
            <a:off x="2928308" y="5213514"/>
            <a:ext cx="2182494" cy="4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Azure Marketplace for </a:t>
            </a:r>
            <a:r>
              <a:rPr kumimoji="1" lang="en-US" sz="1400" dirty="0">
                <a:solidFill>
                  <a:schemeClr val="accent2"/>
                </a:solidFill>
                <a:hlinkClick r:id="rId3">
                  <a:extLst>
                    <a:ext uri="{A12FA001-AC4F-418D-AE19-62706E023703}">
                      <ahyp:hlinkClr xmlns:ahyp="http://schemas.microsoft.com/office/drawing/2018/hyperlinkcolor" val="tx"/>
                    </a:ext>
                  </a:extLst>
                </a:hlinkClick>
              </a:rPr>
              <a:t>Apps</a:t>
            </a:r>
            <a:r>
              <a:rPr kumimoji="1" lang="en-US" sz="1400" dirty="0">
                <a:solidFill>
                  <a:schemeClr val="tx1"/>
                </a:solidFill>
              </a:rPr>
              <a:t> &amp; </a:t>
            </a:r>
            <a:r>
              <a:rPr kumimoji="1" lang="en-US" sz="1400" dirty="0">
                <a:solidFill>
                  <a:schemeClr val="accent2"/>
                </a:solidFill>
                <a:hlinkClick r:id="rId4">
                  <a:extLst>
                    <a:ext uri="{A12FA001-AC4F-418D-AE19-62706E023703}">
                      <ahyp:hlinkClr xmlns:ahyp="http://schemas.microsoft.com/office/drawing/2018/hyperlinkcolor" val="tx"/>
                    </a:ext>
                  </a:extLst>
                </a:hlinkClick>
              </a:rPr>
              <a:t>Consulting</a:t>
            </a:r>
            <a:r>
              <a:rPr kumimoji="1" lang="en-US" sz="1400" dirty="0">
                <a:solidFill>
                  <a:schemeClr val="tx1"/>
                </a:solidFill>
              </a:rPr>
              <a:t>​​​​​​​​​​​​​​</a:t>
            </a:r>
          </a:p>
        </p:txBody>
      </p:sp>
      <p:sp>
        <p:nvSpPr>
          <p:cNvPr id="45" name="Rectangle 44">
            <a:extLst>
              <a:ext uri="{FF2B5EF4-FFF2-40B4-BE49-F238E27FC236}">
                <a16:creationId xmlns:a16="http://schemas.microsoft.com/office/drawing/2014/main" id="{407F3109-E888-4454-8AE0-68CD97971355}"/>
              </a:ext>
            </a:extLst>
          </p:cNvPr>
          <p:cNvSpPr/>
          <p:nvPr/>
        </p:nvSpPr>
        <p:spPr>
          <a:xfrm>
            <a:off x="2928308" y="5762161"/>
            <a:ext cx="2182494" cy="48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accent2"/>
                </a:solidFill>
                <a:hlinkClick r:id="rId5">
                  <a:extLst>
                    <a:ext uri="{A12FA001-AC4F-418D-AE19-62706E023703}">
                      <ahyp:hlinkClr xmlns:ahyp="http://schemas.microsoft.com/office/drawing/2018/hyperlinkcolor" val="tx"/>
                    </a:ext>
                  </a:extLst>
                </a:hlinkClick>
              </a:rPr>
              <a:t>Microsoft AppSource </a:t>
            </a:r>
            <a:r>
              <a:rPr kumimoji="1" lang="en-US" sz="1400" dirty="0">
                <a:solidFill>
                  <a:schemeClr val="tx1"/>
                </a:solidFill>
              </a:rPr>
              <a:t>Provider</a:t>
            </a:r>
          </a:p>
        </p:txBody>
      </p:sp>
      <p:sp>
        <p:nvSpPr>
          <p:cNvPr id="54" name="Rectangle 53">
            <a:extLst>
              <a:ext uri="{FF2B5EF4-FFF2-40B4-BE49-F238E27FC236}">
                <a16:creationId xmlns:a16="http://schemas.microsoft.com/office/drawing/2014/main" id="{11E4D8F0-30EA-4013-9EF3-3C58F5AA19C9}"/>
              </a:ext>
            </a:extLst>
          </p:cNvPr>
          <p:cNvSpPr/>
          <p:nvPr/>
        </p:nvSpPr>
        <p:spPr>
          <a:xfrm>
            <a:off x="5378995" y="3435355"/>
            <a:ext cx="2204546" cy="58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Microsoft Azure Expert MSP </a:t>
            </a:r>
          </a:p>
        </p:txBody>
      </p:sp>
      <p:sp>
        <p:nvSpPr>
          <p:cNvPr id="59" name="Rectangle 58">
            <a:extLst>
              <a:ext uri="{FF2B5EF4-FFF2-40B4-BE49-F238E27FC236}">
                <a16:creationId xmlns:a16="http://schemas.microsoft.com/office/drawing/2014/main" id="{826FC8F1-4327-45B6-AE41-6C36010A7EE4}"/>
              </a:ext>
            </a:extLst>
          </p:cNvPr>
          <p:cNvSpPr/>
          <p:nvPr/>
        </p:nvSpPr>
        <p:spPr>
          <a:xfrm>
            <a:off x="5378995" y="2095315"/>
            <a:ext cx="2204546" cy="58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accent2"/>
                </a:solidFill>
                <a:hlinkClick r:id="rId6">
                  <a:extLst>
                    <a:ext uri="{A12FA001-AC4F-418D-AE19-62706E023703}">
                      <ahyp:hlinkClr xmlns:ahyp="http://schemas.microsoft.com/office/drawing/2018/hyperlinkcolor" val="tx"/>
                    </a:ext>
                  </a:extLst>
                </a:hlinkClick>
              </a:rPr>
              <a:t>Global Strategic Alliance Agreement</a:t>
            </a:r>
            <a:endParaRPr kumimoji="1" lang="en-US" sz="1400" dirty="0">
              <a:solidFill>
                <a:schemeClr val="accent2"/>
              </a:solidFill>
            </a:endParaRPr>
          </a:p>
        </p:txBody>
      </p:sp>
      <p:sp>
        <p:nvSpPr>
          <p:cNvPr id="64" name="Rectangle 63">
            <a:extLst>
              <a:ext uri="{FF2B5EF4-FFF2-40B4-BE49-F238E27FC236}">
                <a16:creationId xmlns:a16="http://schemas.microsoft.com/office/drawing/2014/main" id="{DF37587D-B83A-405D-9880-E2FC5E0F9685}"/>
              </a:ext>
            </a:extLst>
          </p:cNvPr>
          <p:cNvSpPr/>
          <p:nvPr/>
        </p:nvSpPr>
        <p:spPr>
          <a:xfrm>
            <a:off x="7844562" y="2095315"/>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Cloud Transformation</a:t>
            </a:r>
          </a:p>
        </p:txBody>
      </p:sp>
      <p:sp>
        <p:nvSpPr>
          <p:cNvPr id="65" name="Rectangle 64">
            <a:extLst>
              <a:ext uri="{FF2B5EF4-FFF2-40B4-BE49-F238E27FC236}">
                <a16:creationId xmlns:a16="http://schemas.microsoft.com/office/drawing/2014/main" id="{4FA94BB6-370E-408E-AC2A-8A96C2512030}"/>
              </a:ext>
            </a:extLst>
          </p:cNvPr>
          <p:cNvSpPr/>
          <p:nvPr/>
        </p:nvSpPr>
        <p:spPr>
          <a:xfrm>
            <a:off x="7844562" y="2714191"/>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IN" sz="1400" dirty="0">
                <a:solidFill>
                  <a:schemeClr val="tx1"/>
                </a:solidFill>
              </a:rPr>
              <a:t>Modern Workplace</a:t>
            </a:r>
          </a:p>
        </p:txBody>
      </p:sp>
      <p:sp>
        <p:nvSpPr>
          <p:cNvPr id="66" name="Rectangle 65">
            <a:extLst>
              <a:ext uri="{FF2B5EF4-FFF2-40B4-BE49-F238E27FC236}">
                <a16:creationId xmlns:a16="http://schemas.microsoft.com/office/drawing/2014/main" id="{96A57956-2DA2-48D1-9CD9-1D4916BA4D0C}"/>
              </a:ext>
            </a:extLst>
          </p:cNvPr>
          <p:cNvSpPr/>
          <p:nvPr/>
        </p:nvSpPr>
        <p:spPr>
          <a:xfrm>
            <a:off x="7844562" y="3333067"/>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Hybrid Infrastructure</a:t>
            </a:r>
          </a:p>
        </p:txBody>
      </p:sp>
      <p:sp>
        <p:nvSpPr>
          <p:cNvPr id="67" name="Rectangle 66">
            <a:extLst>
              <a:ext uri="{FF2B5EF4-FFF2-40B4-BE49-F238E27FC236}">
                <a16:creationId xmlns:a16="http://schemas.microsoft.com/office/drawing/2014/main" id="{D145CCD1-F6C7-45B4-BDF2-040C2DB12BE0}"/>
              </a:ext>
            </a:extLst>
          </p:cNvPr>
          <p:cNvSpPr/>
          <p:nvPr/>
        </p:nvSpPr>
        <p:spPr>
          <a:xfrm>
            <a:off x="7844562" y="3951943"/>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Security</a:t>
            </a:r>
          </a:p>
        </p:txBody>
      </p:sp>
      <p:grpSp>
        <p:nvGrpSpPr>
          <p:cNvPr id="11" name="Group 10">
            <a:extLst>
              <a:ext uri="{FF2B5EF4-FFF2-40B4-BE49-F238E27FC236}">
                <a16:creationId xmlns:a16="http://schemas.microsoft.com/office/drawing/2014/main" id="{91AE27D8-8D21-0D48-DB2C-0B80D6E9EED4}"/>
              </a:ext>
            </a:extLst>
          </p:cNvPr>
          <p:cNvGrpSpPr/>
          <p:nvPr/>
        </p:nvGrpSpPr>
        <p:grpSpPr>
          <a:xfrm>
            <a:off x="466780" y="2095315"/>
            <a:ext cx="2182494" cy="4152846"/>
            <a:chOff x="420591" y="2133563"/>
            <a:chExt cx="2149712" cy="3628789"/>
          </a:xfrm>
        </p:grpSpPr>
        <p:sp>
          <p:nvSpPr>
            <p:cNvPr id="77" name="Rectangle 76">
              <a:extLst>
                <a:ext uri="{FF2B5EF4-FFF2-40B4-BE49-F238E27FC236}">
                  <a16:creationId xmlns:a16="http://schemas.microsoft.com/office/drawing/2014/main" id="{B728681A-820C-457A-8113-5EDDBB9D0A8D}"/>
                </a:ext>
              </a:extLst>
            </p:cNvPr>
            <p:cNvSpPr/>
            <p:nvPr/>
          </p:nvSpPr>
          <p:spPr>
            <a:xfrm>
              <a:off x="420591" y="2133563"/>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Business Applications</a:t>
              </a:r>
              <a:endParaRPr kumimoji="1" lang="en-US" sz="1400" dirty="0">
                <a:solidFill>
                  <a:schemeClr val="tx1"/>
                </a:solidFill>
              </a:endParaRPr>
            </a:p>
          </p:txBody>
        </p:sp>
        <p:sp>
          <p:nvSpPr>
            <p:cNvPr id="78" name="Rectangle 77">
              <a:extLst>
                <a:ext uri="{FF2B5EF4-FFF2-40B4-BE49-F238E27FC236}">
                  <a16:creationId xmlns:a16="http://schemas.microsoft.com/office/drawing/2014/main" id="{35C2E797-7379-407E-B93F-7B01F170EBDC}"/>
                </a:ext>
              </a:extLst>
            </p:cNvPr>
            <p:cNvSpPr/>
            <p:nvPr/>
          </p:nvSpPr>
          <p:spPr>
            <a:xfrm>
              <a:off x="420591" y="2889625"/>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Data &amp; AI</a:t>
              </a:r>
              <a:endParaRPr kumimoji="1" lang="en-US" sz="1400" dirty="0">
                <a:solidFill>
                  <a:schemeClr val="tx1"/>
                </a:solidFill>
              </a:endParaRPr>
            </a:p>
          </p:txBody>
        </p:sp>
        <p:sp>
          <p:nvSpPr>
            <p:cNvPr id="79" name="Rectangle 78">
              <a:extLst>
                <a:ext uri="{FF2B5EF4-FFF2-40B4-BE49-F238E27FC236}">
                  <a16:creationId xmlns:a16="http://schemas.microsoft.com/office/drawing/2014/main" id="{3657378E-9FCA-4F9D-A5E1-B110B560F910}"/>
                </a:ext>
              </a:extLst>
            </p:cNvPr>
            <p:cNvSpPr/>
            <p:nvPr/>
          </p:nvSpPr>
          <p:spPr>
            <a:xfrm>
              <a:off x="420591" y="3645687"/>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Digital &amp; App Innovation</a:t>
              </a:r>
              <a:endParaRPr kumimoji="1" lang="en-US" sz="1400" dirty="0">
                <a:solidFill>
                  <a:schemeClr val="tx1"/>
                </a:solidFill>
              </a:endParaRPr>
            </a:p>
          </p:txBody>
        </p:sp>
        <p:sp>
          <p:nvSpPr>
            <p:cNvPr id="80" name="Rectangle 79">
              <a:extLst>
                <a:ext uri="{FF2B5EF4-FFF2-40B4-BE49-F238E27FC236}">
                  <a16:creationId xmlns:a16="http://schemas.microsoft.com/office/drawing/2014/main" id="{E0356DEA-DA57-4731-8C48-C06856E4AACB}"/>
                </a:ext>
              </a:extLst>
            </p:cNvPr>
            <p:cNvSpPr/>
            <p:nvPr/>
          </p:nvSpPr>
          <p:spPr>
            <a:xfrm>
              <a:off x="420591" y="4401749"/>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Infrastructure</a:t>
              </a:r>
              <a:endParaRPr kumimoji="1" lang="en-US" sz="1400" dirty="0">
                <a:solidFill>
                  <a:schemeClr val="tx1"/>
                </a:solidFill>
              </a:endParaRPr>
            </a:p>
          </p:txBody>
        </p:sp>
        <p:sp>
          <p:nvSpPr>
            <p:cNvPr id="81" name="Rectangle 80">
              <a:extLst>
                <a:ext uri="{FF2B5EF4-FFF2-40B4-BE49-F238E27FC236}">
                  <a16:creationId xmlns:a16="http://schemas.microsoft.com/office/drawing/2014/main" id="{2267BEF0-ECBB-471E-B5E1-EA9F6E202302}"/>
                </a:ext>
              </a:extLst>
            </p:cNvPr>
            <p:cNvSpPr/>
            <p:nvPr/>
          </p:nvSpPr>
          <p:spPr>
            <a:xfrm>
              <a:off x="420591" y="5157811"/>
              <a:ext cx="2149712" cy="6045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lang="en-US" sz="1400" dirty="0">
                  <a:solidFill>
                    <a:schemeClr val="tx1"/>
                  </a:solidFill>
                </a:rPr>
                <a:t>Security</a:t>
              </a:r>
              <a:endParaRPr kumimoji="1" lang="en-US" sz="1400" dirty="0">
                <a:solidFill>
                  <a:schemeClr val="tx1"/>
                </a:solidFill>
              </a:endParaRPr>
            </a:p>
          </p:txBody>
        </p:sp>
      </p:grpSp>
      <p:sp>
        <p:nvSpPr>
          <p:cNvPr id="91" name="Rectangle 90">
            <a:extLst>
              <a:ext uri="{FF2B5EF4-FFF2-40B4-BE49-F238E27FC236}">
                <a16:creationId xmlns:a16="http://schemas.microsoft.com/office/drawing/2014/main" id="{6B2EAF14-D682-4714-889C-CB442FA850C8}"/>
              </a:ext>
            </a:extLst>
          </p:cNvPr>
          <p:cNvSpPr/>
          <p:nvPr/>
        </p:nvSpPr>
        <p:spPr>
          <a:xfrm>
            <a:off x="7844562" y="4570819"/>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Application Development</a:t>
            </a:r>
          </a:p>
        </p:txBody>
      </p:sp>
      <p:sp>
        <p:nvSpPr>
          <p:cNvPr id="92" name="Rectangle 91">
            <a:extLst>
              <a:ext uri="{FF2B5EF4-FFF2-40B4-BE49-F238E27FC236}">
                <a16:creationId xmlns:a16="http://schemas.microsoft.com/office/drawing/2014/main" id="{8B278BFD-FB8A-420B-BE43-1A8303E41D2F}"/>
              </a:ext>
            </a:extLst>
          </p:cNvPr>
          <p:cNvSpPr/>
          <p:nvPr/>
        </p:nvSpPr>
        <p:spPr>
          <a:xfrm>
            <a:off x="7833755" y="5189695"/>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Microsoft Dynamics</a:t>
            </a:r>
          </a:p>
        </p:txBody>
      </p:sp>
      <p:sp>
        <p:nvSpPr>
          <p:cNvPr id="99" name="Rectangle 98">
            <a:extLst>
              <a:ext uri="{FF2B5EF4-FFF2-40B4-BE49-F238E27FC236}">
                <a16:creationId xmlns:a16="http://schemas.microsoft.com/office/drawing/2014/main" id="{0CEA6F90-B95B-48E3-812D-4EE8B42CC37E}"/>
              </a:ext>
            </a:extLst>
          </p:cNvPr>
          <p:cNvSpPr/>
          <p:nvPr/>
        </p:nvSpPr>
        <p:spPr>
          <a:xfrm>
            <a:off x="7833755" y="5808571"/>
            <a:ext cx="2182494" cy="462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tx1"/>
                </a:solidFill>
              </a:rPr>
              <a:t>Data Architecture Modernization</a:t>
            </a:r>
          </a:p>
        </p:txBody>
      </p:sp>
      <p:sp>
        <p:nvSpPr>
          <p:cNvPr id="102" name="Rectangle 101">
            <a:extLst>
              <a:ext uri="{FF2B5EF4-FFF2-40B4-BE49-F238E27FC236}">
                <a16:creationId xmlns:a16="http://schemas.microsoft.com/office/drawing/2014/main" id="{FDBD6460-9452-4C0D-91FF-479AFBD9A191}"/>
              </a:ext>
            </a:extLst>
          </p:cNvPr>
          <p:cNvSpPr/>
          <p:nvPr/>
        </p:nvSpPr>
        <p:spPr>
          <a:xfrm>
            <a:off x="5384404" y="2753821"/>
            <a:ext cx="2204546" cy="589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400" dirty="0">
                <a:solidFill>
                  <a:schemeClr val="accent2"/>
                </a:solidFill>
                <a:hlinkClick r:id="rId7">
                  <a:extLst>
                    <a:ext uri="{A12FA001-AC4F-418D-AE19-62706E023703}">
                      <ahyp:hlinkClr xmlns:ahyp="http://schemas.microsoft.com/office/drawing/2018/hyperlinkcolor" val="tx"/>
                    </a:ext>
                  </a:extLst>
                </a:hlinkClick>
              </a:rPr>
              <a:t>Global Strategic Collaboration Agreement</a:t>
            </a:r>
            <a:endParaRPr kumimoji="1" lang="en-US" sz="1400" dirty="0">
              <a:solidFill>
                <a:schemeClr val="accent2"/>
              </a:solidFill>
            </a:endParaRPr>
          </a:p>
        </p:txBody>
      </p:sp>
      <p:sp>
        <p:nvSpPr>
          <p:cNvPr id="55" name="Rectangle 54">
            <a:extLst>
              <a:ext uri="{FF2B5EF4-FFF2-40B4-BE49-F238E27FC236}">
                <a16:creationId xmlns:a16="http://schemas.microsoft.com/office/drawing/2014/main" id="{B26777DC-FD6C-4535-86C2-C25994F1E1C0}"/>
              </a:ext>
            </a:extLst>
          </p:cNvPr>
          <p:cNvSpPr/>
          <p:nvPr/>
        </p:nvSpPr>
        <p:spPr>
          <a:xfrm>
            <a:off x="5378995" y="4116890"/>
            <a:ext cx="2204546" cy="2131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r>
              <a:rPr kumimoji="1" lang="en-US" sz="1400" dirty="0">
                <a:solidFill>
                  <a:schemeClr val="tx1"/>
                </a:solidFill>
              </a:rPr>
              <a:t>Advanced Specializations</a:t>
            </a:r>
          </a:p>
        </p:txBody>
      </p:sp>
      <p:grpSp>
        <p:nvGrpSpPr>
          <p:cNvPr id="105" name="Group 104">
            <a:extLst>
              <a:ext uri="{FF2B5EF4-FFF2-40B4-BE49-F238E27FC236}">
                <a16:creationId xmlns:a16="http://schemas.microsoft.com/office/drawing/2014/main" id="{6988D278-A806-4E5E-9D86-B229FC2B43D7}"/>
              </a:ext>
            </a:extLst>
          </p:cNvPr>
          <p:cNvGrpSpPr/>
          <p:nvPr/>
        </p:nvGrpSpPr>
        <p:grpSpPr>
          <a:xfrm>
            <a:off x="2918606" y="2095315"/>
            <a:ext cx="2201896" cy="619858"/>
            <a:chOff x="2919066" y="3356992"/>
            <a:chExt cx="2168822" cy="619858"/>
          </a:xfrm>
        </p:grpSpPr>
        <p:sp>
          <p:nvSpPr>
            <p:cNvPr id="106" name="Rectangle 105">
              <a:extLst>
                <a:ext uri="{FF2B5EF4-FFF2-40B4-BE49-F238E27FC236}">
                  <a16:creationId xmlns:a16="http://schemas.microsoft.com/office/drawing/2014/main" id="{8F7F2431-ADC6-40F5-8A19-BF5D6311B977}"/>
                </a:ext>
              </a:extLst>
            </p:cNvPr>
            <p:cNvSpPr/>
            <p:nvPr/>
          </p:nvSpPr>
          <p:spPr>
            <a:xfrm>
              <a:off x="2919066" y="3356992"/>
              <a:ext cx="891204" cy="61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kumimoji="1" lang="en-US" b="1" dirty="0">
                  <a:solidFill>
                    <a:schemeClr val="accent2"/>
                  </a:solidFill>
                </a:rPr>
                <a:t>4300+</a:t>
              </a:r>
              <a:endParaRPr kumimoji="1" lang="en-US" sz="1200" dirty="0">
                <a:solidFill>
                  <a:schemeClr val="accent2"/>
                </a:solidFill>
              </a:endParaRPr>
            </a:p>
          </p:txBody>
        </p:sp>
        <p:sp>
          <p:nvSpPr>
            <p:cNvPr id="107" name="Rectangle 106">
              <a:extLst>
                <a:ext uri="{FF2B5EF4-FFF2-40B4-BE49-F238E27FC236}">
                  <a16:creationId xmlns:a16="http://schemas.microsoft.com/office/drawing/2014/main" id="{73A3B199-EC7A-4E65-9A9D-5F2C4A77A5EE}"/>
                </a:ext>
              </a:extLst>
            </p:cNvPr>
            <p:cNvSpPr/>
            <p:nvPr/>
          </p:nvSpPr>
          <p:spPr>
            <a:xfrm>
              <a:off x="3783162" y="3356992"/>
              <a:ext cx="1304726" cy="6198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r>
                <a:rPr kumimoji="1" lang="en-US" sz="1200" dirty="0">
                  <a:solidFill>
                    <a:schemeClr val="tx1"/>
                  </a:solidFill>
                </a:rPr>
                <a:t>Specialized Microsoft consultants</a:t>
              </a:r>
            </a:p>
          </p:txBody>
        </p:sp>
      </p:grpSp>
      <p:grpSp>
        <p:nvGrpSpPr>
          <p:cNvPr id="12" name="Group 11">
            <a:extLst>
              <a:ext uri="{FF2B5EF4-FFF2-40B4-BE49-F238E27FC236}">
                <a16:creationId xmlns:a16="http://schemas.microsoft.com/office/drawing/2014/main" id="{4BF65B37-8306-1E34-2210-3BC9FCA9E92E}"/>
              </a:ext>
            </a:extLst>
          </p:cNvPr>
          <p:cNvGrpSpPr/>
          <p:nvPr/>
        </p:nvGrpSpPr>
        <p:grpSpPr>
          <a:xfrm>
            <a:off x="5448391" y="4558681"/>
            <a:ext cx="2060628" cy="1598613"/>
            <a:chOff x="5427754" y="4596929"/>
            <a:chExt cx="2029676" cy="1496943"/>
          </a:xfrm>
          <a:solidFill>
            <a:schemeClr val="bg1">
              <a:lumMod val="85000"/>
            </a:schemeClr>
          </a:solidFill>
        </p:grpSpPr>
        <p:sp>
          <p:nvSpPr>
            <p:cNvPr id="103" name="Rectangle 102">
              <a:extLst>
                <a:ext uri="{FF2B5EF4-FFF2-40B4-BE49-F238E27FC236}">
                  <a16:creationId xmlns:a16="http://schemas.microsoft.com/office/drawing/2014/main" id="{375491F4-A988-45A8-9C78-8B583C774D80}"/>
                </a:ext>
              </a:extLst>
            </p:cNvPr>
            <p:cNvSpPr/>
            <p:nvPr/>
          </p:nvSpPr>
          <p:spPr>
            <a:xfrm>
              <a:off x="5427754" y="5765512"/>
              <a:ext cx="2029676" cy="3283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ts val="1400"/>
                </a:lnSpc>
                <a:spcAft>
                  <a:spcPts val="600"/>
                </a:spcAft>
              </a:pPr>
              <a:r>
                <a:rPr kumimoji="1" lang="en-US" sz="1100" dirty="0">
                  <a:solidFill>
                    <a:schemeClr val="tx1"/>
                  </a:solidFill>
                </a:rPr>
                <a:t>SAP on Microsoft Azure</a:t>
              </a:r>
            </a:p>
          </p:txBody>
        </p:sp>
        <p:sp>
          <p:nvSpPr>
            <p:cNvPr id="6" name="Rectangle 5">
              <a:extLst>
                <a:ext uri="{FF2B5EF4-FFF2-40B4-BE49-F238E27FC236}">
                  <a16:creationId xmlns:a16="http://schemas.microsoft.com/office/drawing/2014/main" id="{BEAB8193-9AAF-AA4D-86D7-1BB79B2EED05}"/>
                </a:ext>
              </a:extLst>
            </p:cNvPr>
            <p:cNvSpPr/>
            <p:nvPr/>
          </p:nvSpPr>
          <p:spPr>
            <a:xfrm>
              <a:off x="5427754" y="5184175"/>
              <a:ext cx="2029676" cy="4783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ts val="1400"/>
                </a:lnSpc>
                <a:spcAft>
                  <a:spcPts val="600"/>
                </a:spcAft>
              </a:pPr>
              <a:r>
                <a:rPr kumimoji="1" lang="en-US" sz="1100" dirty="0">
                  <a:solidFill>
                    <a:schemeClr val="tx1"/>
                  </a:solidFill>
                </a:rPr>
                <a:t>Infra &amp; Database Migration to Microsoft Azure</a:t>
              </a:r>
            </a:p>
          </p:txBody>
        </p:sp>
        <p:sp>
          <p:nvSpPr>
            <p:cNvPr id="7" name="Rectangle 6">
              <a:extLst>
                <a:ext uri="{FF2B5EF4-FFF2-40B4-BE49-F238E27FC236}">
                  <a16:creationId xmlns:a16="http://schemas.microsoft.com/office/drawing/2014/main" id="{8E9E21F4-B744-F6EC-7ED5-374ADCD0163D}"/>
                </a:ext>
              </a:extLst>
            </p:cNvPr>
            <p:cNvSpPr/>
            <p:nvPr/>
          </p:nvSpPr>
          <p:spPr>
            <a:xfrm>
              <a:off x="5427754" y="4596929"/>
              <a:ext cx="2029676" cy="47830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p>
              <a:pPr>
                <a:lnSpc>
                  <a:spcPts val="1400"/>
                </a:lnSpc>
                <a:spcAft>
                  <a:spcPts val="600"/>
                </a:spcAft>
              </a:pPr>
              <a:r>
                <a:rPr kumimoji="1" lang="en-US" sz="1100" dirty="0">
                  <a:solidFill>
                    <a:schemeClr val="tx1"/>
                  </a:solidFill>
                </a:rPr>
                <a:t>Cloud Security</a:t>
              </a:r>
            </a:p>
          </p:txBody>
        </p:sp>
      </p:grpSp>
      <p:sp>
        <p:nvSpPr>
          <p:cNvPr id="5" name="Title 4">
            <a:extLst>
              <a:ext uri="{FF2B5EF4-FFF2-40B4-BE49-F238E27FC236}">
                <a16:creationId xmlns:a16="http://schemas.microsoft.com/office/drawing/2014/main" id="{3492CAB0-9AA1-49CF-A7D5-E01D919D1C88}"/>
              </a:ext>
            </a:extLst>
          </p:cNvPr>
          <p:cNvSpPr>
            <a:spLocks noGrp="1"/>
          </p:cNvSpPr>
          <p:nvPr>
            <p:ph type="title"/>
          </p:nvPr>
        </p:nvSpPr>
        <p:spPr/>
        <p:txBody>
          <a:bodyPr/>
          <a:lstStyle/>
          <a:p>
            <a:r>
              <a:rPr lang="en-IN" dirty="0"/>
              <a:t>Microsoft Strategic Alliance Partnership</a:t>
            </a:r>
            <a:endParaRPr lang="en-US" dirty="0"/>
          </a:p>
        </p:txBody>
      </p:sp>
      <p:sp>
        <p:nvSpPr>
          <p:cNvPr id="10" name="Text Placeholder 9">
            <a:extLst>
              <a:ext uri="{FF2B5EF4-FFF2-40B4-BE49-F238E27FC236}">
                <a16:creationId xmlns:a16="http://schemas.microsoft.com/office/drawing/2014/main" id="{915C410D-A961-4BF5-B342-938CC5E675EC}"/>
              </a:ext>
            </a:extLst>
          </p:cNvPr>
          <p:cNvSpPr>
            <a:spLocks noGrp="1"/>
          </p:cNvSpPr>
          <p:nvPr>
            <p:ph idx="4294967295"/>
          </p:nvPr>
        </p:nvSpPr>
        <p:spPr>
          <a:xfrm>
            <a:off x="380420" y="854713"/>
            <a:ext cx="9796463" cy="817562"/>
          </a:xfrm>
        </p:spPr>
        <p:txBody>
          <a:bodyPr/>
          <a:lstStyle/>
          <a:p>
            <a:pPr marL="0" indent="0">
              <a:buNone/>
            </a:pPr>
            <a:r>
              <a:rPr lang="en-US" sz="1300" b="1" dirty="0">
                <a:solidFill>
                  <a:schemeClr val="bg1"/>
                </a:solidFill>
                <a:effectLst>
                  <a:outerShdw blurRad="38100" dist="38100" dir="2700000" algn="tl">
                    <a:srgbClr val="000000">
                      <a:alpha val="43137"/>
                    </a:srgbClr>
                  </a:outerShdw>
                </a:effectLst>
              </a:rPr>
              <a:t>As a 20-year preferred Microsoft partner to hundreds of clients worldwide, NTT DATA’s 100,000+ consultants, global capabilities, and joint solution development with Microsoft provide innovative and high-performance solutions (strategy, implementation, support) for all Microsoft technologies.</a:t>
            </a:r>
            <a:endParaRPr lang="en-IN" sz="1300" b="1" dirty="0">
              <a:solidFill>
                <a:schemeClr val="bg1"/>
              </a:solidFill>
              <a:effectLst>
                <a:outerShdw blurRad="38100" dist="38100" dir="2700000" algn="tl">
                  <a:srgbClr val="000000">
                    <a:alpha val="43137"/>
                  </a:srgbClr>
                </a:outerShdw>
              </a:effectLst>
            </a:endParaRPr>
          </a:p>
        </p:txBody>
      </p:sp>
      <p:sp>
        <p:nvSpPr>
          <p:cNvPr id="13" name="Rectangle 12">
            <a:extLst>
              <a:ext uri="{FF2B5EF4-FFF2-40B4-BE49-F238E27FC236}">
                <a16:creationId xmlns:a16="http://schemas.microsoft.com/office/drawing/2014/main" id="{DEEAF388-F669-43F6-B7F6-07B1ACDFDA9E}"/>
              </a:ext>
            </a:extLst>
          </p:cNvPr>
          <p:cNvSpPr/>
          <p:nvPr/>
        </p:nvSpPr>
        <p:spPr>
          <a:xfrm>
            <a:off x="10231016" y="576768"/>
            <a:ext cx="1589509" cy="5775623"/>
          </a:xfrm>
          <a:prstGeom prst="rect">
            <a:avLst/>
          </a:prstGeom>
          <a:noFill/>
          <a:ln>
            <a:solidFill>
              <a:srgbClr val="FFC4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kumimoji="1" lang="en-US" sz="1600" b="1" dirty="0">
              <a:solidFill>
                <a:schemeClr val="accent2"/>
              </a:solidFill>
              <a:hlinkClick r:id="rId8">
                <a:extLst>
                  <a:ext uri="{A12FA001-AC4F-418D-AE19-62706E023703}">
                    <ahyp:hlinkClr xmlns:ahyp="http://schemas.microsoft.com/office/drawing/2018/hyperlinkcolor" val="tx"/>
                  </a:ext>
                </a:extLst>
              </a:hlinkClick>
            </a:endParaRPr>
          </a:p>
          <a:p>
            <a:pPr algn="ctr"/>
            <a:endParaRPr lang="en-US" sz="1600" b="1" dirty="0">
              <a:solidFill>
                <a:schemeClr val="accent2"/>
              </a:solidFill>
              <a:hlinkClick r:id="rId8">
                <a:extLst>
                  <a:ext uri="{A12FA001-AC4F-418D-AE19-62706E023703}">
                    <ahyp:hlinkClr xmlns:ahyp="http://schemas.microsoft.com/office/drawing/2018/hyperlinkcolor" val="tx"/>
                  </a:ext>
                </a:extLst>
              </a:hlinkClick>
            </a:endParaRPr>
          </a:p>
          <a:p>
            <a:pPr algn="ctr"/>
            <a:endParaRPr kumimoji="1" lang="en-US" sz="1600" b="1" dirty="0">
              <a:solidFill>
                <a:schemeClr val="accent2"/>
              </a:solidFill>
              <a:hlinkClick r:id="rId8">
                <a:extLst>
                  <a:ext uri="{A12FA001-AC4F-418D-AE19-62706E023703}">
                    <ahyp:hlinkClr xmlns:ahyp="http://schemas.microsoft.com/office/drawing/2018/hyperlinkcolor" val="tx"/>
                  </a:ext>
                </a:extLst>
              </a:hlinkClick>
            </a:endParaRPr>
          </a:p>
          <a:p>
            <a:pPr algn="ctr"/>
            <a:endParaRPr lang="en-US" sz="1600" b="1" dirty="0">
              <a:solidFill>
                <a:schemeClr val="accent2"/>
              </a:solidFill>
              <a:hlinkClick r:id="rId8">
                <a:extLst>
                  <a:ext uri="{A12FA001-AC4F-418D-AE19-62706E023703}">
                    <ahyp:hlinkClr xmlns:ahyp="http://schemas.microsoft.com/office/drawing/2018/hyperlinkcolor" val="tx"/>
                  </a:ext>
                </a:extLst>
              </a:hlinkClick>
            </a:endParaRPr>
          </a:p>
          <a:p>
            <a:pPr algn="ctr"/>
            <a:r>
              <a:rPr kumimoji="1" lang="en-US" sz="1600" b="1" dirty="0">
                <a:solidFill>
                  <a:schemeClr val="accent2"/>
                </a:solidFill>
                <a:hlinkClick r:id="rId8">
                  <a:extLst>
                    <a:ext uri="{A12FA001-AC4F-418D-AE19-62706E023703}">
                      <ahyp:hlinkClr xmlns:ahyp="http://schemas.microsoft.com/office/drawing/2018/hyperlinkcolor" val="tx"/>
                    </a:ext>
                  </a:extLst>
                </a:hlinkClick>
              </a:rPr>
              <a:t>Client Case Studies</a:t>
            </a:r>
            <a:endParaRPr kumimoji="1" lang="en-IN" sz="1600" b="1" dirty="0">
              <a:solidFill>
                <a:schemeClr val="accent2"/>
              </a:solidFill>
            </a:endParaRPr>
          </a:p>
        </p:txBody>
      </p:sp>
      <p:pic>
        <p:nvPicPr>
          <p:cNvPr id="1028" name="Picture 4" descr="SHI logo">
            <a:extLst>
              <a:ext uri="{FF2B5EF4-FFF2-40B4-BE49-F238E27FC236}">
                <a16:creationId xmlns:a16="http://schemas.microsoft.com/office/drawing/2014/main" id="{2411A259-82FD-433A-91D7-827526F741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7807" y="2536466"/>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imberWest logo">
            <a:extLst>
              <a:ext uri="{FF2B5EF4-FFF2-40B4-BE49-F238E27FC236}">
                <a16:creationId xmlns:a16="http://schemas.microsoft.com/office/drawing/2014/main" id="{1F798289-8299-43C7-9701-B188A5EB01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7807" y="3516056"/>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5CDA227-4E8F-4CC1-9454-B1EE2133B0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17807" y="5279032"/>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Arcosa Logo">
            <a:extLst>
              <a:ext uri="{FF2B5EF4-FFF2-40B4-BE49-F238E27FC236}">
                <a16:creationId xmlns:a16="http://schemas.microsoft.com/office/drawing/2014/main" id="{EDECA53E-6A75-42C5-AD16-E47142AC929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17807" y="3012346"/>
            <a:ext cx="795912" cy="44969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0" descr="Calgary logo">
            <a:extLst>
              <a:ext uri="{FF2B5EF4-FFF2-40B4-BE49-F238E27FC236}">
                <a16:creationId xmlns:a16="http://schemas.microsoft.com/office/drawing/2014/main" id="{557A3BC5-C30E-4D7C-9880-BC3FFD35158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17808" y="3986998"/>
            <a:ext cx="795911" cy="52928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2" descr="Bruce County logo">
            <a:extLst>
              <a:ext uri="{FF2B5EF4-FFF2-40B4-BE49-F238E27FC236}">
                <a16:creationId xmlns:a16="http://schemas.microsoft.com/office/drawing/2014/main" id="{1A54CF4F-EEE9-4C9E-81A8-26AD05CD8F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17808" y="4598194"/>
            <a:ext cx="795911" cy="52928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6" descr="WCB Alberto logo">
            <a:extLst>
              <a:ext uri="{FF2B5EF4-FFF2-40B4-BE49-F238E27FC236}">
                <a16:creationId xmlns:a16="http://schemas.microsoft.com/office/drawing/2014/main" id="{DA872C14-78AF-43A9-8F17-F2A254A00D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17808" y="5751951"/>
            <a:ext cx="795911" cy="52928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7">
            <a:extLst>
              <a:ext uri="{FF2B5EF4-FFF2-40B4-BE49-F238E27FC236}">
                <a16:creationId xmlns:a16="http://schemas.microsoft.com/office/drawing/2014/main" id="{D136D5C9-4323-469E-BCC0-8D345E425A91}"/>
              </a:ext>
            </a:extLst>
          </p:cNvPr>
          <p:cNvPicPr>
            <a:picLocks noChangeAspect="1"/>
          </p:cNvPicPr>
          <p:nvPr/>
        </p:nvPicPr>
        <p:blipFill>
          <a:blip r:embed="rId16"/>
          <a:stretch>
            <a:fillRect/>
          </a:stretch>
        </p:blipFill>
        <p:spPr>
          <a:xfrm>
            <a:off x="10292027" y="674734"/>
            <a:ext cx="1467486" cy="761975"/>
          </a:xfrm>
          <a:prstGeom prst="rect">
            <a:avLst/>
          </a:prstGeom>
        </p:spPr>
      </p:pic>
      <p:sp>
        <p:nvSpPr>
          <p:cNvPr id="27" name="Footer Placeholder 4">
            <a:extLst>
              <a:ext uri="{FF2B5EF4-FFF2-40B4-BE49-F238E27FC236}">
                <a16:creationId xmlns:a16="http://schemas.microsoft.com/office/drawing/2014/main" id="{81B3F2A1-165A-3B15-5E43-FEB5856B1929}"/>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30" name="Slide Number Placeholder 5">
            <a:extLst>
              <a:ext uri="{FF2B5EF4-FFF2-40B4-BE49-F238E27FC236}">
                <a16:creationId xmlns:a16="http://schemas.microsoft.com/office/drawing/2014/main" id="{D1C506C5-7511-F649-8E1A-B7E4AC6E942C}"/>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1</a:t>
            </a:fld>
            <a:endParaRPr lang="en-US" dirty="0"/>
          </a:p>
        </p:txBody>
      </p:sp>
      <p:sp>
        <p:nvSpPr>
          <p:cNvPr id="31" name="Rectangle 30">
            <a:extLst>
              <a:ext uri="{FF2B5EF4-FFF2-40B4-BE49-F238E27FC236}">
                <a16:creationId xmlns:a16="http://schemas.microsoft.com/office/drawing/2014/main" id="{F53F8856-2852-A0D0-1BFC-22D56A282EED}"/>
              </a:ext>
            </a:extLst>
          </p:cNvPr>
          <p:cNvSpPr/>
          <p:nvPr/>
        </p:nvSpPr>
        <p:spPr>
          <a:xfrm>
            <a:off x="11759513" y="576768"/>
            <a:ext cx="61012" cy="5775623"/>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Tree>
    <p:extLst>
      <p:ext uri="{BB962C8B-B14F-4D97-AF65-F5344CB8AC3E}">
        <p14:creationId xmlns:p14="http://schemas.microsoft.com/office/powerpoint/2010/main" val="37990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78F470F-8103-3743-BC22-42DCF75F46C1}"/>
              </a:ext>
            </a:extLst>
          </p:cNvPr>
          <p:cNvSpPr/>
          <p:nvPr/>
        </p:nvSpPr>
        <p:spPr>
          <a:xfrm>
            <a:off x="3985855" y="4794387"/>
            <a:ext cx="3855067" cy="143446"/>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35" name="Rectangle 34">
            <a:extLst>
              <a:ext uri="{FF2B5EF4-FFF2-40B4-BE49-F238E27FC236}">
                <a16:creationId xmlns:a16="http://schemas.microsoft.com/office/drawing/2014/main" id="{9C5AE724-F6C5-A537-8DA7-C4933B9289DA}"/>
              </a:ext>
            </a:extLst>
          </p:cNvPr>
          <p:cNvSpPr/>
          <p:nvPr/>
        </p:nvSpPr>
        <p:spPr bwMode="gray">
          <a:xfrm rot="10800000" flipV="1">
            <a:off x="371475" y="5049647"/>
            <a:ext cx="11479530" cy="1188721"/>
          </a:xfrm>
          <a:prstGeom prst="rect">
            <a:avLst/>
          </a:prstGeom>
          <a:solidFill>
            <a:schemeClr val="bg1">
              <a:lumMod val="85000"/>
            </a:schemeClr>
          </a:solid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33" name="Rectangle 32">
            <a:extLst>
              <a:ext uri="{FF2B5EF4-FFF2-40B4-BE49-F238E27FC236}">
                <a16:creationId xmlns:a16="http://schemas.microsoft.com/office/drawing/2014/main" id="{53F7C356-6A71-7E4C-F542-7E263EDF54A0}"/>
              </a:ext>
            </a:extLst>
          </p:cNvPr>
          <p:cNvSpPr/>
          <p:nvPr/>
        </p:nvSpPr>
        <p:spPr bwMode="gray">
          <a:xfrm rot="10800000" flipV="1">
            <a:off x="379354" y="2155750"/>
            <a:ext cx="3502486" cy="2792170"/>
          </a:xfrm>
          <a:prstGeom prst="rect">
            <a:avLst/>
          </a:prstGeom>
          <a:solidFill>
            <a:schemeClr val="bg1">
              <a:lumMod val="85000"/>
            </a:schemeClr>
          </a:solid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0" lang="en-US" sz="1866" b="1" i="0" u="none" strike="noStrike" kern="0" cap="none" spc="0" normalizeH="0" baseline="0" noProof="0" dirty="0">
              <a:ln>
                <a:noFill/>
              </a:ln>
              <a:solidFill>
                <a:srgbClr val="FFFFFF"/>
              </a:solidFill>
              <a:effectLst/>
              <a:uLnTx/>
              <a:uFillTx/>
              <a:latin typeface="Arial"/>
              <a:cs typeface="+mn-cs"/>
            </a:endParaRPr>
          </a:p>
        </p:txBody>
      </p:sp>
      <p:sp>
        <p:nvSpPr>
          <p:cNvPr id="2" name="Title 1">
            <a:extLst>
              <a:ext uri="{FF2B5EF4-FFF2-40B4-BE49-F238E27FC236}">
                <a16:creationId xmlns:a16="http://schemas.microsoft.com/office/drawing/2014/main" id="{6B26C367-94CC-4AEB-AD4B-87733001AA12}"/>
              </a:ext>
            </a:extLst>
          </p:cNvPr>
          <p:cNvSpPr>
            <a:spLocks noGrp="1"/>
          </p:cNvSpPr>
          <p:nvPr>
            <p:ph type="title"/>
          </p:nvPr>
        </p:nvSpPr>
        <p:spPr/>
        <p:txBody>
          <a:bodyPr/>
          <a:lstStyle/>
          <a:p>
            <a:r>
              <a:rPr lang="en-US" dirty="0"/>
              <a:t>NTT DATA – A trusted and experienced cloud leader</a:t>
            </a:r>
          </a:p>
        </p:txBody>
      </p:sp>
      <p:sp>
        <p:nvSpPr>
          <p:cNvPr id="64" name="Rectangle 63">
            <a:extLst>
              <a:ext uri="{FF2B5EF4-FFF2-40B4-BE49-F238E27FC236}">
                <a16:creationId xmlns:a16="http://schemas.microsoft.com/office/drawing/2014/main" id="{9703AEAF-4AB6-4729-917E-C5699C69474B}"/>
              </a:ext>
            </a:extLst>
          </p:cNvPr>
          <p:cNvSpPr/>
          <p:nvPr/>
        </p:nvSpPr>
        <p:spPr bwMode="gray">
          <a:xfrm rot="10800000" flipV="1">
            <a:off x="371476" y="834850"/>
            <a:ext cx="3502486" cy="1188720"/>
          </a:xfrm>
          <a:prstGeom prst="rect">
            <a:avLst/>
          </a:prstGeom>
          <a:solidFill>
            <a:schemeClr val="accent1"/>
          </a:solidFill>
          <a:ln>
            <a:solidFill>
              <a:schemeClr val="accent1"/>
            </a:solidFill>
          </a:ln>
          <a:effectLst/>
        </p:spPr>
        <p:txBody>
          <a:bodyPr wrap="square" lIns="182880" tIns="91440" rIns="182832" bIns="182832" rtlCol="0" anchor="t">
            <a:noAutofit/>
          </a:bodyPr>
          <a:lstStyle/>
          <a:p>
            <a:pPr algn="ctr">
              <a:lnSpc>
                <a:spcPct val="90000"/>
              </a:lnSpc>
              <a:spcBef>
                <a:spcPts val="800"/>
              </a:spcBef>
              <a:defRPr/>
            </a:pPr>
            <a:r>
              <a:rPr kumimoji="1" lang="en-US" sz="2000" b="0" i="0" u="none" strike="noStrike" kern="0" cap="none" spc="0" normalizeH="0" baseline="0" noProof="0" dirty="0">
                <a:ln>
                  <a:noFill/>
                </a:ln>
                <a:solidFill>
                  <a:prstClr val="white"/>
                </a:solidFill>
                <a:effectLst/>
                <a:uLnTx/>
                <a:uFillTx/>
                <a:latin typeface="Arial"/>
                <a:ea typeface="Museo Sans For Dell" pitchFamily="2" charset="0"/>
                <a:cs typeface="+mn-cs"/>
              </a:rPr>
              <a:t>A </a:t>
            </a:r>
            <a:r>
              <a:rPr kumimoji="1" lang="en-US" sz="2000" b="1" i="0" u="none" strike="noStrike" kern="0" cap="none" spc="0" normalizeH="0" baseline="0" noProof="0" dirty="0">
                <a:ln>
                  <a:noFill/>
                </a:ln>
                <a:solidFill>
                  <a:prstClr val="white"/>
                </a:solidFill>
                <a:effectLst/>
                <a:uLnTx/>
                <a:uFillTx/>
                <a:latin typeface="Arial"/>
                <a:ea typeface="Museo Sans For Dell" pitchFamily="2" charset="0"/>
                <a:cs typeface="+mn-cs"/>
              </a:rPr>
              <a:t>Top</a:t>
            </a:r>
            <a:r>
              <a:rPr kumimoji="1" lang="en-US" sz="2000" b="0" i="0" u="none" strike="noStrike" kern="0" cap="none" spc="0" normalizeH="0" baseline="0" noProof="0" dirty="0">
                <a:ln>
                  <a:noFill/>
                </a:ln>
                <a:solidFill>
                  <a:prstClr val="white"/>
                </a:solidFill>
                <a:effectLst/>
                <a:uLnTx/>
                <a:uFillTx/>
                <a:latin typeface="Arial"/>
                <a:ea typeface="Museo Sans For Dell" pitchFamily="2" charset="0"/>
                <a:cs typeface="+mn-cs"/>
              </a:rPr>
              <a:t> </a:t>
            </a:r>
            <a:r>
              <a:rPr kumimoji="1" lang="en-US" sz="2000" b="1" i="0" u="none" strike="noStrike" kern="0" cap="none" spc="0" normalizeH="0" baseline="0" noProof="0" dirty="0">
                <a:ln>
                  <a:noFill/>
                </a:ln>
                <a:solidFill>
                  <a:prstClr val="white"/>
                </a:solidFill>
                <a:effectLst/>
                <a:uLnTx/>
                <a:uFillTx/>
                <a:latin typeface="Arial"/>
                <a:ea typeface="Museo Sans For Dell" pitchFamily="2" charset="0"/>
                <a:cs typeface="+mn-cs"/>
              </a:rPr>
              <a:t>MSP</a:t>
            </a:r>
            <a:r>
              <a:rPr kumimoji="1" lang="en-US" sz="2000" b="0" i="0" u="none" strike="noStrike" kern="0" cap="none" spc="0" normalizeH="0" baseline="0" noProof="0" dirty="0">
                <a:ln>
                  <a:noFill/>
                </a:ln>
                <a:solidFill>
                  <a:prstClr val="white"/>
                </a:solidFill>
                <a:effectLst/>
                <a:uLnTx/>
                <a:uFillTx/>
                <a:latin typeface="Arial"/>
                <a:ea typeface="Museo Sans For Dell" pitchFamily="2" charset="0"/>
                <a:cs typeface="+mn-cs"/>
              </a:rPr>
              <a:t> for Azure</a:t>
            </a:r>
          </a:p>
          <a:p>
            <a:pPr marL="0" marR="0" lvl="0" indent="0" algn="ctr" defTabSz="914400" rtl="0" eaLnBrk="1" fontAlgn="auto" latinLnBrk="0" hangingPunct="1">
              <a:lnSpc>
                <a:spcPct val="90000"/>
              </a:lnSpc>
              <a:spcBef>
                <a:spcPts val="800"/>
              </a:spcBef>
              <a:spcAft>
                <a:spcPts val="0"/>
              </a:spcAft>
              <a:buClrTx/>
              <a:buSzTx/>
              <a:buFontTx/>
              <a:buNone/>
              <a:tabLst/>
              <a:defRPr/>
            </a:pPr>
            <a:endParaRPr kumimoji="0" lang="en-US" sz="1866" b="1" i="0" u="none" strike="noStrike" kern="0" cap="none" spc="0" normalizeH="0" baseline="0" noProof="0" dirty="0">
              <a:ln>
                <a:noFill/>
              </a:ln>
              <a:solidFill>
                <a:srgbClr val="FFFFFF"/>
              </a:solidFill>
              <a:effectLst/>
              <a:uLnTx/>
              <a:uFillTx/>
              <a:latin typeface="Arial"/>
              <a:cs typeface="+mn-cs"/>
            </a:endParaRPr>
          </a:p>
        </p:txBody>
      </p:sp>
      <p:sp>
        <p:nvSpPr>
          <p:cNvPr id="112" name="TextBox 111">
            <a:extLst>
              <a:ext uri="{FF2B5EF4-FFF2-40B4-BE49-F238E27FC236}">
                <a16:creationId xmlns:a16="http://schemas.microsoft.com/office/drawing/2014/main" id="{BBC0EA31-FF6D-4C16-8493-689A2287143C}"/>
              </a:ext>
            </a:extLst>
          </p:cNvPr>
          <p:cNvSpPr txBox="1"/>
          <p:nvPr/>
        </p:nvSpPr>
        <p:spPr bwMode="gray">
          <a:xfrm>
            <a:off x="2060866" y="1705461"/>
            <a:ext cx="1701372" cy="279052"/>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900" b="0" i="1" u="none" strike="noStrike" kern="0" cap="none" spc="0" normalizeH="0" baseline="0" noProof="0" dirty="0">
                <a:ln>
                  <a:noFill/>
                </a:ln>
                <a:solidFill>
                  <a:srgbClr val="FFFFFF"/>
                </a:solidFill>
                <a:effectLst/>
                <a:uLnTx/>
                <a:uFillTx/>
                <a:latin typeface="Arial"/>
                <a:cs typeface="+mn-cs"/>
              </a:rPr>
              <a:t>Solutions Review (2022, 2020)</a:t>
            </a:r>
          </a:p>
        </p:txBody>
      </p:sp>
      <p:pic>
        <p:nvPicPr>
          <p:cNvPr id="54" name="Picture 53" descr="A close-up of a logo">
            <a:extLst>
              <a:ext uri="{FF2B5EF4-FFF2-40B4-BE49-F238E27FC236}">
                <a16:creationId xmlns:a16="http://schemas.microsoft.com/office/drawing/2014/main" id="{0925A372-E220-FCB1-2720-EB9F4D6EA128}"/>
              </a:ext>
            </a:extLst>
          </p:cNvPr>
          <p:cNvPicPr>
            <a:picLocks noChangeAspect="1"/>
          </p:cNvPicPr>
          <p:nvPr/>
        </p:nvPicPr>
        <p:blipFill>
          <a:blip r:embed="rId3"/>
          <a:stretch>
            <a:fillRect/>
          </a:stretch>
        </p:blipFill>
        <p:spPr>
          <a:xfrm>
            <a:off x="645184" y="5111735"/>
            <a:ext cx="1740316" cy="1064545"/>
          </a:xfrm>
          <a:prstGeom prst="rect">
            <a:avLst/>
          </a:prstGeom>
          <a:effectLst>
            <a:outerShdw blurRad="50800" dist="38100" dir="2700000" algn="tl" rotWithShape="0">
              <a:prstClr val="black">
                <a:alpha val="40000"/>
              </a:prstClr>
            </a:outerShdw>
          </a:effectLst>
        </p:spPr>
      </p:pic>
      <p:sp>
        <p:nvSpPr>
          <p:cNvPr id="30" name="Rectangle 29">
            <a:extLst>
              <a:ext uri="{FF2B5EF4-FFF2-40B4-BE49-F238E27FC236}">
                <a16:creationId xmlns:a16="http://schemas.microsoft.com/office/drawing/2014/main" id="{781DBB5D-DDE6-E66D-8E07-A31FA9C254FD}"/>
              </a:ext>
            </a:extLst>
          </p:cNvPr>
          <p:cNvSpPr/>
          <p:nvPr/>
        </p:nvSpPr>
        <p:spPr bwMode="gray">
          <a:xfrm rot="10800000" flipV="1">
            <a:off x="7970023" y="2151493"/>
            <a:ext cx="3862944" cy="2792170"/>
          </a:xfrm>
          <a:prstGeom prst="rect">
            <a:avLst/>
          </a:prstGeom>
          <a:solidFill>
            <a:schemeClr val="bg1">
              <a:lumMod val="85000"/>
            </a:schemeClr>
          </a:solid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grpSp>
        <p:nvGrpSpPr>
          <p:cNvPr id="36" name="Group 35">
            <a:extLst>
              <a:ext uri="{FF2B5EF4-FFF2-40B4-BE49-F238E27FC236}">
                <a16:creationId xmlns:a16="http://schemas.microsoft.com/office/drawing/2014/main" id="{54BCACC5-8BE0-6E1C-AD5E-99C0081C959C}"/>
              </a:ext>
            </a:extLst>
          </p:cNvPr>
          <p:cNvGrpSpPr/>
          <p:nvPr/>
        </p:nvGrpSpPr>
        <p:grpSpPr>
          <a:xfrm>
            <a:off x="7962145" y="830593"/>
            <a:ext cx="3862944" cy="1188720"/>
            <a:chOff x="3995600" y="830593"/>
            <a:chExt cx="3862944" cy="1188720"/>
          </a:xfrm>
        </p:grpSpPr>
        <p:sp>
          <p:nvSpPr>
            <p:cNvPr id="29" name="Rectangle 28">
              <a:extLst>
                <a:ext uri="{FF2B5EF4-FFF2-40B4-BE49-F238E27FC236}">
                  <a16:creationId xmlns:a16="http://schemas.microsoft.com/office/drawing/2014/main" id="{5947D427-93CC-D5D2-92C7-75334EA169AC}"/>
                </a:ext>
              </a:extLst>
            </p:cNvPr>
            <p:cNvSpPr/>
            <p:nvPr/>
          </p:nvSpPr>
          <p:spPr bwMode="gray">
            <a:xfrm rot="10800000" flipV="1">
              <a:off x="3995600" y="830593"/>
              <a:ext cx="3862944" cy="1188720"/>
            </a:xfrm>
            <a:prstGeom prst="rect">
              <a:avLst/>
            </a:prstGeom>
            <a:solidFill>
              <a:schemeClr val="accent1"/>
            </a:solidFill>
            <a:ln>
              <a:solidFill>
                <a:schemeClr val="accent1"/>
              </a:solidFill>
            </a:ln>
            <a:effectLst/>
          </p:spPr>
          <p:txBody>
            <a:bodyPr wrap="square" lIns="182880" tIns="91440" rIns="182832" bIns="182832" rtlCol="0" anchor="t">
              <a:noAutofit/>
            </a:bodyPr>
            <a:lstStyle/>
            <a:p>
              <a:pPr algn="ctr">
                <a:lnSpc>
                  <a:spcPct val="90000"/>
                </a:lnSpc>
                <a:spcBef>
                  <a:spcPts val="800"/>
                </a:spcBef>
                <a:defRPr/>
              </a:pPr>
              <a:r>
                <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A </a:t>
              </a:r>
              <a:r>
                <a:rPr kumimoji="1" lang="en-US" sz="2000" b="1" i="0" u="none" strike="noStrike" kern="0" cap="none" spc="0" normalizeH="0" baseline="0" noProof="0" dirty="0">
                  <a:ln>
                    <a:noFill/>
                  </a:ln>
                  <a:solidFill>
                    <a:srgbClr val="FFFFFF"/>
                  </a:solidFill>
                  <a:effectLst/>
                  <a:uLnTx/>
                  <a:uFillTx/>
                  <a:latin typeface="Arial"/>
                  <a:cs typeface="Arial" panose="020B0604020202020204" pitchFamily="34" charset="0"/>
                </a:rPr>
                <a:t>Leader </a:t>
              </a:r>
              <a:r>
                <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in Low Code Specialist Services</a:t>
              </a:r>
            </a:p>
          </p:txBody>
        </p:sp>
        <p:sp>
          <p:nvSpPr>
            <p:cNvPr id="32" name="TextBox 31">
              <a:extLst>
                <a:ext uri="{FF2B5EF4-FFF2-40B4-BE49-F238E27FC236}">
                  <a16:creationId xmlns:a16="http://schemas.microsoft.com/office/drawing/2014/main" id="{5D25F7D9-224F-4423-B74D-3CD3BD181AB7}"/>
                </a:ext>
              </a:extLst>
            </p:cNvPr>
            <p:cNvSpPr txBox="1"/>
            <p:nvPr/>
          </p:nvSpPr>
          <p:spPr bwMode="gray">
            <a:xfrm>
              <a:off x="4364369" y="1705461"/>
              <a:ext cx="3334162" cy="171564"/>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900" b="0" i="1" u="none" strike="noStrike" kern="0" cap="none" spc="0" normalizeH="0" baseline="0" noProof="0" dirty="0" err="1">
                  <a:ln>
                    <a:noFill/>
                  </a:ln>
                  <a:solidFill>
                    <a:schemeClr val="bg1"/>
                  </a:solidFill>
                  <a:effectLst/>
                  <a:uLnTx/>
                  <a:uFillTx/>
                  <a:latin typeface="Arial"/>
                  <a:cs typeface="Arial" panose="020B0604020202020204" pitchFamily="34" charset="0"/>
                </a:rPr>
                <a:t>Outsystems</a:t>
              </a:r>
              <a:r>
                <a:rPr kumimoji="1" lang="en-US" sz="900" i="1" kern="0" dirty="0">
                  <a:solidFill>
                    <a:schemeClr val="bg1"/>
                  </a:solidFill>
                  <a:latin typeface="Arial"/>
                  <a:cs typeface="Arial" panose="020B0604020202020204" pitchFamily="34" charset="0"/>
                </a:rPr>
                <a:t>, </a:t>
              </a:r>
              <a:r>
                <a:rPr kumimoji="1" lang="en-US" sz="900" b="0" i="1" u="none" strike="noStrike" kern="0" cap="none" spc="0" normalizeH="0" baseline="0" noProof="0" dirty="0">
                  <a:ln>
                    <a:noFill/>
                  </a:ln>
                  <a:solidFill>
                    <a:schemeClr val="bg1"/>
                  </a:solidFill>
                  <a:effectLst/>
                  <a:uLnTx/>
                  <a:uFillTx/>
                  <a:latin typeface="Arial"/>
                  <a:cs typeface="Arial" panose="020B0604020202020204" pitchFamily="34" charset="0"/>
                </a:rPr>
                <a:t>PEAK Matrix</a:t>
              </a:r>
              <a:r>
                <a:rPr kumimoji="0" lang="en-US" sz="900" baseline="30000" dirty="0">
                  <a:solidFill>
                    <a:schemeClr val="bg1"/>
                  </a:solidFill>
                </a:rPr>
                <a:t> ®</a:t>
              </a:r>
              <a:r>
                <a:rPr kumimoji="1" lang="en-US" sz="900" b="0" i="1" u="none" strike="noStrike" kern="0" cap="none" spc="0" normalizeH="0" baseline="0" noProof="0" dirty="0">
                  <a:ln>
                    <a:noFill/>
                  </a:ln>
                  <a:solidFill>
                    <a:schemeClr val="bg1"/>
                  </a:solidFill>
                  <a:effectLst/>
                  <a:uLnTx/>
                  <a:uFillTx/>
                  <a:latin typeface="Arial"/>
                  <a:cs typeface="Arial" panose="020B0604020202020204" pitchFamily="34" charset="0"/>
                </a:rPr>
                <a:t> Assessment 2023</a:t>
              </a:r>
            </a:p>
          </p:txBody>
        </p:sp>
      </p:grpSp>
      <p:pic>
        <p:nvPicPr>
          <p:cNvPr id="55" name="Picture 54" descr="A close-up of a logo">
            <a:extLst>
              <a:ext uri="{FF2B5EF4-FFF2-40B4-BE49-F238E27FC236}">
                <a16:creationId xmlns:a16="http://schemas.microsoft.com/office/drawing/2014/main" id="{BF9D10FD-10B6-EE3D-6697-E46366F4844C}"/>
              </a:ext>
            </a:extLst>
          </p:cNvPr>
          <p:cNvPicPr>
            <a:picLocks noChangeAspect="1"/>
          </p:cNvPicPr>
          <p:nvPr/>
        </p:nvPicPr>
        <p:blipFill>
          <a:blip r:embed="rId4"/>
          <a:stretch>
            <a:fillRect/>
          </a:stretch>
        </p:blipFill>
        <p:spPr>
          <a:xfrm>
            <a:off x="8351191" y="2229219"/>
            <a:ext cx="3130204" cy="2650020"/>
          </a:xfrm>
          <a:prstGeom prst="rect">
            <a:avLst/>
          </a:prstGeom>
          <a:effectLst>
            <a:outerShdw blurRad="50800" dist="38100" dir="2700000" algn="tl" rotWithShape="0">
              <a:prstClr val="black">
                <a:alpha val="40000"/>
              </a:prstClr>
            </a:outerShdw>
          </a:effectLst>
        </p:spPr>
      </p:pic>
      <p:pic>
        <p:nvPicPr>
          <p:cNvPr id="58" name="Picture 57" descr="A close-up of a business card&#10;&#10;Description automatically generated with medium confidence">
            <a:extLst>
              <a:ext uri="{FF2B5EF4-FFF2-40B4-BE49-F238E27FC236}">
                <a16:creationId xmlns:a16="http://schemas.microsoft.com/office/drawing/2014/main" id="{C97190AF-C3FB-FA3D-4E9C-73E4EE22F444}"/>
              </a:ext>
            </a:extLst>
          </p:cNvPr>
          <p:cNvPicPr>
            <a:picLocks noChangeAspect="1"/>
          </p:cNvPicPr>
          <p:nvPr/>
        </p:nvPicPr>
        <p:blipFill>
          <a:blip r:embed="rId5"/>
          <a:stretch>
            <a:fillRect/>
          </a:stretch>
        </p:blipFill>
        <p:spPr>
          <a:xfrm>
            <a:off x="852711" y="2261734"/>
            <a:ext cx="2555918" cy="2568170"/>
          </a:xfrm>
          <a:prstGeom prst="rect">
            <a:avLst/>
          </a:prstGeom>
          <a:effectLst>
            <a:outerShdw blurRad="50800" dist="38100" dir="2700000" algn="tl" rotWithShape="0">
              <a:prstClr val="black">
                <a:alpha val="40000"/>
              </a:prstClr>
            </a:outerShdw>
          </a:effectLst>
        </p:spPr>
      </p:pic>
      <p:pic>
        <p:nvPicPr>
          <p:cNvPr id="60" name="Picture 59" descr="A close-up of a logo">
            <a:extLst>
              <a:ext uri="{FF2B5EF4-FFF2-40B4-BE49-F238E27FC236}">
                <a16:creationId xmlns:a16="http://schemas.microsoft.com/office/drawing/2014/main" id="{F1F9DBA5-A72D-577D-89D4-A8C0B398DBC6}"/>
              </a:ext>
            </a:extLst>
          </p:cNvPr>
          <p:cNvPicPr>
            <a:picLocks noChangeAspect="1"/>
          </p:cNvPicPr>
          <p:nvPr/>
        </p:nvPicPr>
        <p:blipFill>
          <a:blip r:embed="rId6"/>
          <a:stretch>
            <a:fillRect/>
          </a:stretch>
        </p:blipFill>
        <p:spPr>
          <a:xfrm>
            <a:off x="6774438" y="5113674"/>
            <a:ext cx="1740316" cy="1060667"/>
          </a:xfrm>
          <a:prstGeom prst="rect">
            <a:avLst/>
          </a:prstGeom>
          <a:effectLst>
            <a:outerShdw blurRad="50800" dist="38100" dir="2700000" algn="tl" rotWithShape="0">
              <a:prstClr val="black">
                <a:alpha val="40000"/>
              </a:prstClr>
            </a:outerShdw>
          </a:effectLst>
        </p:spPr>
      </p:pic>
      <p:pic>
        <p:nvPicPr>
          <p:cNvPr id="61" name="Picture 60" descr="A close-up of a logo&#10;&#10;Description automatically generated with low confidence">
            <a:extLst>
              <a:ext uri="{FF2B5EF4-FFF2-40B4-BE49-F238E27FC236}">
                <a16:creationId xmlns:a16="http://schemas.microsoft.com/office/drawing/2014/main" id="{0CFA69C3-3776-7223-A5D2-B423415E548A}"/>
              </a:ext>
            </a:extLst>
          </p:cNvPr>
          <p:cNvPicPr>
            <a:picLocks noChangeAspect="1"/>
          </p:cNvPicPr>
          <p:nvPr/>
        </p:nvPicPr>
        <p:blipFill>
          <a:blip r:embed="rId7"/>
          <a:stretch>
            <a:fillRect/>
          </a:stretch>
        </p:blipFill>
        <p:spPr>
          <a:xfrm>
            <a:off x="9839064" y="5113674"/>
            <a:ext cx="1740315" cy="1060667"/>
          </a:xfrm>
          <a:prstGeom prst="rect">
            <a:avLst/>
          </a:prstGeom>
          <a:effectLst>
            <a:outerShdw blurRad="50800" dist="38100" dir="2700000" algn="tl" rotWithShape="0">
              <a:prstClr val="black">
                <a:alpha val="40000"/>
              </a:prstClr>
            </a:outerShdw>
          </a:effectLst>
        </p:spPr>
      </p:pic>
      <p:pic>
        <p:nvPicPr>
          <p:cNvPr id="69" name="Picture 68" descr="A picture containing text, screenshot, font, rectangle&#10;&#10;Description automatically generated">
            <a:extLst>
              <a:ext uri="{FF2B5EF4-FFF2-40B4-BE49-F238E27FC236}">
                <a16:creationId xmlns:a16="http://schemas.microsoft.com/office/drawing/2014/main" id="{E71806D1-15BB-1F92-C04F-448DED06C7E3}"/>
              </a:ext>
            </a:extLst>
          </p:cNvPr>
          <p:cNvPicPr>
            <a:picLocks noChangeAspect="1"/>
          </p:cNvPicPr>
          <p:nvPr/>
        </p:nvPicPr>
        <p:blipFill>
          <a:blip r:embed="rId8"/>
          <a:stretch>
            <a:fillRect/>
          </a:stretch>
        </p:blipFill>
        <p:spPr>
          <a:xfrm>
            <a:off x="3709811" y="5111734"/>
            <a:ext cx="1740316" cy="1064546"/>
          </a:xfrm>
          <a:prstGeom prst="rect">
            <a:avLst/>
          </a:prstGeom>
          <a:effectLst>
            <a:outerShdw blurRad="50800" dist="38100" dir="2700000" algn="tl" rotWithShape="0">
              <a:prstClr val="black">
                <a:alpha val="40000"/>
              </a:prstClr>
            </a:outerShdw>
          </a:effectLst>
        </p:spPr>
      </p:pic>
      <p:sp>
        <p:nvSpPr>
          <p:cNvPr id="34" name="Rectangle 33">
            <a:extLst>
              <a:ext uri="{FF2B5EF4-FFF2-40B4-BE49-F238E27FC236}">
                <a16:creationId xmlns:a16="http://schemas.microsoft.com/office/drawing/2014/main" id="{2729C426-2D48-4073-3BDA-1D6CF83E75A6}"/>
              </a:ext>
            </a:extLst>
          </p:cNvPr>
          <p:cNvSpPr/>
          <p:nvPr/>
        </p:nvSpPr>
        <p:spPr bwMode="gray">
          <a:xfrm rot="10800000" flipV="1">
            <a:off x="3985857" y="2155750"/>
            <a:ext cx="3862944" cy="2792170"/>
          </a:xfrm>
          <a:prstGeom prst="rect">
            <a:avLst/>
          </a:prstGeom>
          <a:no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grpSp>
        <p:nvGrpSpPr>
          <p:cNvPr id="37" name="Group 36">
            <a:extLst>
              <a:ext uri="{FF2B5EF4-FFF2-40B4-BE49-F238E27FC236}">
                <a16:creationId xmlns:a16="http://schemas.microsoft.com/office/drawing/2014/main" id="{64F70CFC-86AC-F3F5-9281-0F16DF6ED54D}"/>
              </a:ext>
            </a:extLst>
          </p:cNvPr>
          <p:cNvGrpSpPr/>
          <p:nvPr/>
        </p:nvGrpSpPr>
        <p:grpSpPr>
          <a:xfrm>
            <a:off x="3985855" y="834850"/>
            <a:ext cx="3855067" cy="1188720"/>
            <a:chOff x="7988059" y="834850"/>
            <a:chExt cx="3855067" cy="1188720"/>
          </a:xfrm>
        </p:grpSpPr>
        <p:sp>
          <p:nvSpPr>
            <p:cNvPr id="45" name="Rectangle 44">
              <a:extLst>
                <a:ext uri="{FF2B5EF4-FFF2-40B4-BE49-F238E27FC236}">
                  <a16:creationId xmlns:a16="http://schemas.microsoft.com/office/drawing/2014/main" id="{9386D4CE-D1F4-46FA-8C33-17292F139B1B}"/>
                </a:ext>
              </a:extLst>
            </p:cNvPr>
            <p:cNvSpPr/>
            <p:nvPr/>
          </p:nvSpPr>
          <p:spPr bwMode="gray">
            <a:xfrm rot="10800000" flipV="1">
              <a:off x="7988059" y="834850"/>
              <a:ext cx="3855067" cy="1188720"/>
            </a:xfrm>
            <a:prstGeom prst="rect">
              <a:avLst/>
            </a:prstGeom>
            <a:solidFill>
              <a:schemeClr val="accent2"/>
            </a:solidFill>
            <a:ln>
              <a:solidFill>
                <a:schemeClr val="accent2"/>
              </a:solidFill>
            </a:ln>
            <a:effectLst/>
          </p:spPr>
          <p:txBody>
            <a:bodyPr wrap="square" lIns="182880" tIns="91440" rIns="182832" bIns="182832" rtlCol="0" anchor="t">
              <a:noAutofit/>
            </a:bodyPr>
            <a:lstStyle/>
            <a:p>
              <a:pPr algn="ctr">
                <a:lnSpc>
                  <a:spcPct val="90000"/>
                </a:lnSpc>
                <a:spcBef>
                  <a:spcPts val="800"/>
                </a:spcBef>
                <a:defRPr/>
              </a:pPr>
              <a:r>
                <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A </a:t>
              </a:r>
              <a:r>
                <a:rPr kumimoji="1" lang="en-US" sz="2000" b="1" i="0" u="none" strike="noStrike" kern="0" cap="none" spc="0" normalizeH="0" baseline="0" noProof="0" dirty="0">
                  <a:ln>
                    <a:noFill/>
                  </a:ln>
                  <a:solidFill>
                    <a:srgbClr val="FFFFFF"/>
                  </a:solidFill>
                  <a:effectLst/>
                  <a:uLnTx/>
                  <a:uFillTx/>
                  <a:latin typeface="Arial"/>
                  <a:cs typeface="Arial" panose="020B0604020202020204" pitchFamily="34" charset="0"/>
                </a:rPr>
                <a:t>Major Contender</a:t>
              </a:r>
              <a:r>
                <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 in Azure services</a:t>
              </a:r>
            </a:p>
          </p:txBody>
        </p:sp>
        <p:sp>
          <p:nvSpPr>
            <p:cNvPr id="79" name="TextBox 78">
              <a:extLst>
                <a:ext uri="{FF2B5EF4-FFF2-40B4-BE49-F238E27FC236}">
                  <a16:creationId xmlns:a16="http://schemas.microsoft.com/office/drawing/2014/main" id="{977F9234-5BDE-4F31-9ECB-FC5642E66801}"/>
                </a:ext>
              </a:extLst>
            </p:cNvPr>
            <p:cNvSpPr txBox="1"/>
            <p:nvPr/>
          </p:nvSpPr>
          <p:spPr bwMode="gray">
            <a:xfrm rot="10800000" flipV="1">
              <a:off x="9363718" y="1624878"/>
              <a:ext cx="2340602" cy="286879"/>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sz="900" b="0" i="1" u="none" strike="noStrike" kern="0" cap="none" spc="0" normalizeH="0" baseline="0" noProof="0" dirty="0">
                  <a:ln>
                    <a:noFill/>
                  </a:ln>
                  <a:solidFill>
                    <a:schemeClr val="bg1"/>
                  </a:solidFill>
                  <a:effectLst/>
                  <a:uLnTx/>
                  <a:uFillTx/>
                  <a:latin typeface="Arial"/>
                  <a:cs typeface="+mn-cs"/>
                </a:rPr>
                <a:t>Everest Group, PEAK Matrix</a:t>
              </a:r>
              <a:r>
                <a:rPr kumimoji="0" lang="en-US" sz="900" baseline="30000" dirty="0">
                  <a:solidFill>
                    <a:schemeClr val="bg1"/>
                  </a:solidFill>
                </a:rPr>
                <a:t> ®</a:t>
              </a:r>
              <a:r>
                <a:rPr kumimoji="1" lang="en-US" sz="900" b="0" i="1" u="none" strike="noStrike" kern="0" cap="none" spc="0" normalizeH="0" baseline="0" noProof="0" dirty="0">
                  <a:ln>
                    <a:noFill/>
                  </a:ln>
                  <a:solidFill>
                    <a:schemeClr val="bg1"/>
                  </a:solidFill>
                  <a:effectLst/>
                  <a:uLnTx/>
                  <a:uFillTx/>
                  <a:latin typeface="Arial"/>
                  <a:cs typeface="+mn-cs"/>
                </a:rPr>
                <a:t> Assessment for Service Integrator capabilities, 2020</a:t>
              </a:r>
            </a:p>
          </p:txBody>
        </p:sp>
      </p:grpSp>
      <p:pic>
        <p:nvPicPr>
          <p:cNvPr id="70" name="Picture 69" descr="A close up of a logo&#10;&#10;Description automatically generated with low confidence">
            <a:extLst>
              <a:ext uri="{FF2B5EF4-FFF2-40B4-BE49-F238E27FC236}">
                <a16:creationId xmlns:a16="http://schemas.microsoft.com/office/drawing/2014/main" id="{5F4BA184-DCCF-A245-4547-481B1C34C195}"/>
              </a:ext>
            </a:extLst>
          </p:cNvPr>
          <p:cNvPicPr>
            <a:picLocks noChangeAspect="1"/>
          </p:cNvPicPr>
          <p:nvPr/>
        </p:nvPicPr>
        <p:blipFill>
          <a:blip r:embed="rId9"/>
          <a:stretch>
            <a:fillRect/>
          </a:stretch>
        </p:blipFill>
        <p:spPr>
          <a:xfrm>
            <a:off x="4108301" y="2726955"/>
            <a:ext cx="3593815" cy="1558005"/>
          </a:xfrm>
          <a:prstGeom prst="rect">
            <a:avLst/>
          </a:prstGeom>
        </p:spPr>
      </p:pic>
      <p:sp>
        <p:nvSpPr>
          <p:cNvPr id="41" name="Footer Placeholder 4">
            <a:extLst>
              <a:ext uri="{FF2B5EF4-FFF2-40B4-BE49-F238E27FC236}">
                <a16:creationId xmlns:a16="http://schemas.microsoft.com/office/drawing/2014/main" id="{E0EEC13B-3152-155A-A01B-4B023073C2F7}"/>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42" name="Slide Number Placeholder 5">
            <a:extLst>
              <a:ext uri="{FF2B5EF4-FFF2-40B4-BE49-F238E27FC236}">
                <a16:creationId xmlns:a16="http://schemas.microsoft.com/office/drawing/2014/main" id="{2B4C04BB-1B38-BFDE-E547-6259597965FC}"/>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2</a:t>
            </a:fld>
            <a:endParaRPr lang="en-US" dirty="0"/>
          </a:p>
        </p:txBody>
      </p:sp>
      <p:grpSp>
        <p:nvGrpSpPr>
          <p:cNvPr id="50" name="Group 49">
            <a:extLst>
              <a:ext uri="{FF2B5EF4-FFF2-40B4-BE49-F238E27FC236}">
                <a16:creationId xmlns:a16="http://schemas.microsoft.com/office/drawing/2014/main" id="{55DB2B57-D50A-FAC0-C830-6A4053E566E0}"/>
              </a:ext>
            </a:extLst>
          </p:cNvPr>
          <p:cNvGrpSpPr/>
          <p:nvPr/>
        </p:nvGrpSpPr>
        <p:grpSpPr>
          <a:xfrm rot="2700000">
            <a:off x="2883137" y="5479362"/>
            <a:ext cx="328466" cy="325498"/>
            <a:chOff x="2977281" y="5430982"/>
            <a:chExt cx="418029" cy="414252"/>
          </a:xfrm>
          <a:solidFill>
            <a:schemeClr val="bg1"/>
          </a:solidFill>
        </p:grpSpPr>
        <p:sp>
          <p:nvSpPr>
            <p:cNvPr id="44" name="Rectangle 43">
              <a:extLst>
                <a:ext uri="{FF2B5EF4-FFF2-40B4-BE49-F238E27FC236}">
                  <a16:creationId xmlns:a16="http://schemas.microsoft.com/office/drawing/2014/main" id="{F0FC13A1-455E-C09D-4EBE-1436547B5CB5}"/>
                </a:ext>
              </a:extLst>
            </p:cNvPr>
            <p:cNvSpPr/>
            <p:nvPr/>
          </p:nvSpPr>
          <p:spPr>
            <a:xfrm>
              <a:off x="2977281" y="5430982"/>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47" name="Rectangle 46">
              <a:extLst>
                <a:ext uri="{FF2B5EF4-FFF2-40B4-BE49-F238E27FC236}">
                  <a16:creationId xmlns:a16="http://schemas.microsoft.com/office/drawing/2014/main" id="{B88BD379-76B0-AA00-998D-85F972F6B621}"/>
                </a:ext>
              </a:extLst>
            </p:cNvPr>
            <p:cNvSpPr/>
            <p:nvPr/>
          </p:nvSpPr>
          <p:spPr>
            <a:xfrm>
              <a:off x="2977281" y="5651271"/>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48" name="Rectangle 47">
              <a:extLst>
                <a:ext uri="{FF2B5EF4-FFF2-40B4-BE49-F238E27FC236}">
                  <a16:creationId xmlns:a16="http://schemas.microsoft.com/office/drawing/2014/main" id="{0973C26D-4773-1095-9FBE-915E4484BD5D}"/>
                </a:ext>
              </a:extLst>
            </p:cNvPr>
            <p:cNvSpPr/>
            <p:nvPr/>
          </p:nvSpPr>
          <p:spPr>
            <a:xfrm>
              <a:off x="3201347" y="5430982"/>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49" name="Rectangle 48">
              <a:extLst>
                <a:ext uri="{FF2B5EF4-FFF2-40B4-BE49-F238E27FC236}">
                  <a16:creationId xmlns:a16="http://schemas.microsoft.com/office/drawing/2014/main" id="{42E78FCA-A581-06C4-F281-2747554CA4A2}"/>
                </a:ext>
              </a:extLst>
            </p:cNvPr>
            <p:cNvSpPr/>
            <p:nvPr/>
          </p:nvSpPr>
          <p:spPr>
            <a:xfrm>
              <a:off x="3201347" y="5651271"/>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grpSp>
      <p:grpSp>
        <p:nvGrpSpPr>
          <p:cNvPr id="51" name="Group 50">
            <a:extLst>
              <a:ext uri="{FF2B5EF4-FFF2-40B4-BE49-F238E27FC236}">
                <a16:creationId xmlns:a16="http://schemas.microsoft.com/office/drawing/2014/main" id="{FC68AA92-FCBE-9AD8-2A31-F4A25EB51987}"/>
              </a:ext>
            </a:extLst>
          </p:cNvPr>
          <p:cNvGrpSpPr/>
          <p:nvPr/>
        </p:nvGrpSpPr>
        <p:grpSpPr>
          <a:xfrm rot="2700000">
            <a:off x="5979848" y="5492525"/>
            <a:ext cx="328466" cy="325498"/>
            <a:chOff x="2977281" y="5430982"/>
            <a:chExt cx="418029" cy="414252"/>
          </a:xfrm>
          <a:solidFill>
            <a:schemeClr val="bg1"/>
          </a:solidFill>
        </p:grpSpPr>
        <p:sp>
          <p:nvSpPr>
            <p:cNvPr id="52" name="Rectangle 51">
              <a:extLst>
                <a:ext uri="{FF2B5EF4-FFF2-40B4-BE49-F238E27FC236}">
                  <a16:creationId xmlns:a16="http://schemas.microsoft.com/office/drawing/2014/main" id="{9ADA2BC9-1C38-5CBA-AE58-3F6025AD0015}"/>
                </a:ext>
              </a:extLst>
            </p:cNvPr>
            <p:cNvSpPr/>
            <p:nvPr/>
          </p:nvSpPr>
          <p:spPr>
            <a:xfrm>
              <a:off x="2977281" y="5430982"/>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53" name="Rectangle 52">
              <a:extLst>
                <a:ext uri="{FF2B5EF4-FFF2-40B4-BE49-F238E27FC236}">
                  <a16:creationId xmlns:a16="http://schemas.microsoft.com/office/drawing/2014/main" id="{C99BD1FD-7C53-BD6F-E3DB-4EB73804471D}"/>
                </a:ext>
              </a:extLst>
            </p:cNvPr>
            <p:cNvSpPr/>
            <p:nvPr/>
          </p:nvSpPr>
          <p:spPr>
            <a:xfrm>
              <a:off x="2977281" y="5651271"/>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56" name="Rectangle 55">
              <a:extLst>
                <a:ext uri="{FF2B5EF4-FFF2-40B4-BE49-F238E27FC236}">
                  <a16:creationId xmlns:a16="http://schemas.microsoft.com/office/drawing/2014/main" id="{D4DD6D6D-6D5C-FEC2-78BD-F1A71590960C}"/>
                </a:ext>
              </a:extLst>
            </p:cNvPr>
            <p:cNvSpPr/>
            <p:nvPr/>
          </p:nvSpPr>
          <p:spPr>
            <a:xfrm>
              <a:off x="3201347" y="5430982"/>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57" name="Rectangle 56">
              <a:extLst>
                <a:ext uri="{FF2B5EF4-FFF2-40B4-BE49-F238E27FC236}">
                  <a16:creationId xmlns:a16="http://schemas.microsoft.com/office/drawing/2014/main" id="{9585FD17-97C3-4EBB-1910-10C516F392E6}"/>
                </a:ext>
              </a:extLst>
            </p:cNvPr>
            <p:cNvSpPr/>
            <p:nvPr/>
          </p:nvSpPr>
          <p:spPr>
            <a:xfrm>
              <a:off x="3201347" y="5651271"/>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grpSp>
      <p:grpSp>
        <p:nvGrpSpPr>
          <p:cNvPr id="59" name="Group 58">
            <a:extLst>
              <a:ext uri="{FF2B5EF4-FFF2-40B4-BE49-F238E27FC236}">
                <a16:creationId xmlns:a16="http://schemas.microsoft.com/office/drawing/2014/main" id="{93D80080-53B6-61F3-7434-6097987D46E5}"/>
              </a:ext>
            </a:extLst>
          </p:cNvPr>
          <p:cNvGrpSpPr/>
          <p:nvPr/>
        </p:nvGrpSpPr>
        <p:grpSpPr>
          <a:xfrm rot="2700000">
            <a:off x="9044475" y="5508208"/>
            <a:ext cx="328466" cy="325498"/>
            <a:chOff x="2977281" y="5430982"/>
            <a:chExt cx="418029" cy="414252"/>
          </a:xfrm>
          <a:solidFill>
            <a:schemeClr val="bg1"/>
          </a:solidFill>
        </p:grpSpPr>
        <p:sp>
          <p:nvSpPr>
            <p:cNvPr id="62" name="Rectangle 61">
              <a:extLst>
                <a:ext uri="{FF2B5EF4-FFF2-40B4-BE49-F238E27FC236}">
                  <a16:creationId xmlns:a16="http://schemas.microsoft.com/office/drawing/2014/main" id="{491122E7-058F-A847-4CCA-B902B940DCEF}"/>
                </a:ext>
              </a:extLst>
            </p:cNvPr>
            <p:cNvSpPr/>
            <p:nvPr/>
          </p:nvSpPr>
          <p:spPr>
            <a:xfrm>
              <a:off x="2977281" y="5430982"/>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63" name="Rectangle 62">
              <a:extLst>
                <a:ext uri="{FF2B5EF4-FFF2-40B4-BE49-F238E27FC236}">
                  <a16:creationId xmlns:a16="http://schemas.microsoft.com/office/drawing/2014/main" id="{7FE0DEBF-E59F-080D-89F9-62F020469D79}"/>
                </a:ext>
              </a:extLst>
            </p:cNvPr>
            <p:cNvSpPr/>
            <p:nvPr/>
          </p:nvSpPr>
          <p:spPr>
            <a:xfrm>
              <a:off x="2977281" y="5651271"/>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65" name="Rectangle 64">
              <a:extLst>
                <a:ext uri="{FF2B5EF4-FFF2-40B4-BE49-F238E27FC236}">
                  <a16:creationId xmlns:a16="http://schemas.microsoft.com/office/drawing/2014/main" id="{2B51412A-6631-FE8F-EAA7-93572903AB04}"/>
                </a:ext>
              </a:extLst>
            </p:cNvPr>
            <p:cNvSpPr/>
            <p:nvPr/>
          </p:nvSpPr>
          <p:spPr>
            <a:xfrm>
              <a:off x="3201347" y="5430982"/>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67" name="Rectangle 66">
              <a:extLst>
                <a:ext uri="{FF2B5EF4-FFF2-40B4-BE49-F238E27FC236}">
                  <a16:creationId xmlns:a16="http://schemas.microsoft.com/office/drawing/2014/main" id="{A1A372CA-D1E1-E0C7-3A04-ED338AB6C695}"/>
                </a:ext>
              </a:extLst>
            </p:cNvPr>
            <p:cNvSpPr/>
            <p:nvPr/>
          </p:nvSpPr>
          <p:spPr>
            <a:xfrm>
              <a:off x="3201347" y="5651271"/>
              <a:ext cx="193963" cy="19396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grpSp>
    </p:spTree>
    <p:extLst>
      <p:ext uri="{BB962C8B-B14F-4D97-AF65-F5344CB8AC3E}">
        <p14:creationId xmlns:p14="http://schemas.microsoft.com/office/powerpoint/2010/main" val="2333583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E6877A0-7283-8C18-DA63-BB6BB4AFCCF9}"/>
              </a:ext>
            </a:extLst>
          </p:cNvPr>
          <p:cNvSpPr/>
          <p:nvPr/>
        </p:nvSpPr>
        <p:spPr>
          <a:xfrm>
            <a:off x="6148370" y="1071486"/>
            <a:ext cx="5676720" cy="45719"/>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34" name="Rectangle 33">
            <a:extLst>
              <a:ext uri="{FF2B5EF4-FFF2-40B4-BE49-F238E27FC236}">
                <a16:creationId xmlns:a16="http://schemas.microsoft.com/office/drawing/2014/main" id="{58B5E14B-0AE8-F370-6FDD-A533B3318265}"/>
              </a:ext>
            </a:extLst>
          </p:cNvPr>
          <p:cNvSpPr/>
          <p:nvPr/>
        </p:nvSpPr>
        <p:spPr>
          <a:xfrm>
            <a:off x="4338059" y="1071486"/>
            <a:ext cx="1730623" cy="45719"/>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33" name="Rectangle 32">
            <a:extLst>
              <a:ext uri="{FF2B5EF4-FFF2-40B4-BE49-F238E27FC236}">
                <a16:creationId xmlns:a16="http://schemas.microsoft.com/office/drawing/2014/main" id="{BE4FD246-7B71-298B-641C-14F24E57CCD3}"/>
              </a:ext>
            </a:extLst>
          </p:cNvPr>
          <p:cNvSpPr/>
          <p:nvPr/>
        </p:nvSpPr>
        <p:spPr>
          <a:xfrm>
            <a:off x="383371" y="3286639"/>
            <a:ext cx="3875000" cy="45719"/>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sp>
        <p:nvSpPr>
          <p:cNvPr id="32" name="Rectangle 31">
            <a:extLst>
              <a:ext uri="{FF2B5EF4-FFF2-40B4-BE49-F238E27FC236}">
                <a16:creationId xmlns:a16="http://schemas.microsoft.com/office/drawing/2014/main" id="{5D3436DB-7C60-F883-164A-957C63CAA518}"/>
              </a:ext>
            </a:extLst>
          </p:cNvPr>
          <p:cNvSpPr/>
          <p:nvPr/>
        </p:nvSpPr>
        <p:spPr>
          <a:xfrm>
            <a:off x="383344" y="1071486"/>
            <a:ext cx="3875000" cy="45719"/>
          </a:xfrm>
          <a:prstGeom prst="rect">
            <a:avLst/>
          </a:prstGeom>
          <a:solidFill>
            <a:srgbClr val="FFC400"/>
          </a:solidFill>
          <a:ln>
            <a:solidFill>
              <a:srgbClr val="FFC400"/>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110000"/>
              </a:lnSpc>
              <a:spcBef>
                <a:spcPts val="600"/>
              </a:spcBef>
            </a:pPr>
            <a:endParaRPr lang="en-US" sz="2000" dirty="0" err="1"/>
          </a:p>
        </p:txBody>
      </p:sp>
      <p:grpSp>
        <p:nvGrpSpPr>
          <p:cNvPr id="31" name="Group 30">
            <a:extLst>
              <a:ext uri="{FF2B5EF4-FFF2-40B4-BE49-F238E27FC236}">
                <a16:creationId xmlns:a16="http://schemas.microsoft.com/office/drawing/2014/main" id="{A3FA631A-BA01-2FE9-16F1-D514145861E1}"/>
              </a:ext>
            </a:extLst>
          </p:cNvPr>
          <p:cNvGrpSpPr/>
          <p:nvPr/>
        </p:nvGrpSpPr>
        <p:grpSpPr>
          <a:xfrm>
            <a:off x="371023" y="5332494"/>
            <a:ext cx="11454066" cy="958921"/>
            <a:chOff x="371023" y="830593"/>
            <a:chExt cx="11454066" cy="958921"/>
          </a:xfrm>
        </p:grpSpPr>
        <p:sp>
          <p:nvSpPr>
            <p:cNvPr id="18" name="Rectangle 17">
              <a:extLst>
                <a:ext uri="{FF2B5EF4-FFF2-40B4-BE49-F238E27FC236}">
                  <a16:creationId xmlns:a16="http://schemas.microsoft.com/office/drawing/2014/main" id="{62805350-6DAE-B781-54EA-493E0C95E662}"/>
                </a:ext>
              </a:extLst>
            </p:cNvPr>
            <p:cNvSpPr/>
            <p:nvPr/>
          </p:nvSpPr>
          <p:spPr bwMode="gray">
            <a:xfrm rot="10800000" flipV="1">
              <a:off x="371023" y="834850"/>
              <a:ext cx="3746742" cy="954664"/>
            </a:xfrm>
            <a:prstGeom prst="rect">
              <a:avLst/>
            </a:prstGeom>
            <a:solidFill>
              <a:schemeClr val="accent1"/>
            </a:solidFill>
            <a:ln>
              <a:solidFill>
                <a:schemeClr val="accent1"/>
              </a:solidFill>
            </a:ln>
            <a:effectLst/>
          </p:spPr>
          <p:txBody>
            <a:bodyPr wrap="square" lIns="182880" tIns="91440" rIns="182832" bIns="91440" rtlCol="0" anchor="ctr">
              <a:noAutofit/>
            </a:bodyPr>
            <a:lstStyle/>
            <a:p>
              <a:pPr algn="ctr">
                <a:spcBef>
                  <a:spcPts val="800"/>
                </a:spcBef>
                <a:defRPr/>
              </a:pPr>
              <a:r>
                <a:rPr kumimoji="1" lang="en-US" sz="2000" b="1" i="0" u="none" strike="noStrike" kern="0" cap="none" spc="0" normalizeH="0" baseline="0" noProof="0" dirty="0">
                  <a:ln>
                    <a:noFill/>
                  </a:ln>
                  <a:solidFill>
                    <a:prstClr val="white"/>
                  </a:solidFill>
                  <a:effectLst/>
                  <a:uLnTx/>
                  <a:uFillTx/>
                  <a:latin typeface="Arial"/>
                  <a:ea typeface="Museo Sans For Dell" pitchFamily="2" charset="0"/>
                  <a:cs typeface="+mn-cs"/>
                </a:rPr>
                <a:t>12,000+ </a:t>
              </a:r>
              <a:br>
                <a:rPr kumimoji="1" lang="en-US" sz="2000" b="1" i="0" u="none" strike="noStrike" kern="0" cap="none" spc="0" normalizeH="0" baseline="0" noProof="0" dirty="0">
                  <a:ln>
                    <a:noFill/>
                  </a:ln>
                  <a:solidFill>
                    <a:prstClr val="white"/>
                  </a:solidFill>
                  <a:effectLst/>
                  <a:uLnTx/>
                  <a:uFillTx/>
                  <a:latin typeface="Arial"/>
                  <a:ea typeface="Museo Sans For Dell" pitchFamily="2" charset="0"/>
                  <a:cs typeface="+mn-cs"/>
                </a:rPr>
              </a:br>
              <a:r>
                <a:rPr kumimoji="1" lang="en-US" sz="2000" b="0" i="0" u="none" strike="noStrike" kern="0" cap="none" spc="0" normalizeH="0" baseline="0" noProof="0" dirty="0">
                  <a:ln>
                    <a:noFill/>
                  </a:ln>
                  <a:solidFill>
                    <a:prstClr val="white"/>
                  </a:solidFill>
                  <a:effectLst/>
                  <a:uLnTx/>
                  <a:uFillTx/>
                  <a:latin typeface="Arial"/>
                  <a:ea typeface="Museo Sans For Dell" pitchFamily="2" charset="0"/>
                  <a:cs typeface="+mn-cs"/>
                </a:rPr>
                <a:t>agile practitioners</a:t>
              </a:r>
            </a:p>
          </p:txBody>
        </p:sp>
        <p:sp>
          <p:nvSpPr>
            <p:cNvPr id="20" name="Rectangle 19">
              <a:extLst>
                <a:ext uri="{FF2B5EF4-FFF2-40B4-BE49-F238E27FC236}">
                  <a16:creationId xmlns:a16="http://schemas.microsoft.com/office/drawing/2014/main" id="{0DBE1F04-1BAD-DA61-F79E-5160BB1D9F74}"/>
                </a:ext>
              </a:extLst>
            </p:cNvPr>
            <p:cNvSpPr/>
            <p:nvPr/>
          </p:nvSpPr>
          <p:spPr bwMode="gray">
            <a:xfrm rot="10800000" flipV="1">
              <a:off x="8023586" y="830593"/>
              <a:ext cx="3801503" cy="954664"/>
            </a:xfrm>
            <a:prstGeom prst="rect">
              <a:avLst/>
            </a:prstGeom>
            <a:solidFill>
              <a:schemeClr val="accent1"/>
            </a:solidFill>
            <a:ln>
              <a:solidFill>
                <a:schemeClr val="accent1"/>
              </a:solidFill>
            </a:ln>
            <a:effectLst/>
          </p:spPr>
          <p:txBody>
            <a:bodyPr wrap="square" lIns="182880" tIns="91440" rIns="182832" bIns="91440" rtlCol="0" anchor="ctr">
              <a:noAutofit/>
            </a:bodyPr>
            <a:lstStyle/>
            <a:p>
              <a:pPr marR="0" lvl="0" algn="ctr" defTabSz="914400" rtl="0" eaLnBrk="1" fontAlgn="base" latinLnBrk="0" hangingPunct="1">
                <a:spcBef>
                  <a:spcPct val="0"/>
                </a:spcBef>
                <a:spcAft>
                  <a:spcPts val="600"/>
                </a:spcAft>
                <a:buClr>
                  <a:srgbClr val="FFFFFF"/>
                </a:buClr>
                <a:buSzTx/>
                <a:buFontTx/>
                <a:buNone/>
                <a:tabLst/>
                <a:defRPr/>
              </a:pPr>
              <a:r>
                <a:rPr kumimoji="0" lang="en-US" sz="2000" b="1" i="0" u="none" strike="noStrike" kern="0" cap="none" spc="0" normalizeH="0" baseline="0" noProof="0" dirty="0">
                  <a:ln>
                    <a:noFill/>
                  </a:ln>
                  <a:solidFill>
                    <a:srgbClr val="FFFFFF"/>
                  </a:solidFill>
                  <a:effectLst/>
                  <a:uLnTx/>
                  <a:uFillTx/>
                  <a:latin typeface="Arial"/>
                  <a:cs typeface="Arial" panose="020B0604020202020204" pitchFamily="34" charset="0"/>
                </a:rPr>
                <a:t>1,000+</a:t>
              </a:r>
              <a:r>
                <a:rPr kumimoji="0"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 </a:t>
              </a:r>
              <a:br>
                <a:rPr kumimoji="0"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br>
              <a:r>
                <a:rPr kumimoji="0"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consultants supporting cloud brokerage &amp; orchestration</a:t>
              </a:r>
              <a:endParaRPr kumimoji="0" lang="en-US" b="1" i="0" u="none" strike="noStrike" kern="0" cap="none" spc="0" normalizeH="0" baseline="0" noProof="0" dirty="0">
                <a:ln>
                  <a:noFill/>
                </a:ln>
                <a:solidFill>
                  <a:srgbClr val="FFFFFF"/>
                </a:solidFill>
                <a:effectLst/>
                <a:uLnTx/>
                <a:uFillTx/>
                <a:latin typeface="Arial"/>
                <a:cs typeface="+mn-cs"/>
              </a:endParaRPr>
            </a:p>
          </p:txBody>
        </p:sp>
        <p:sp>
          <p:nvSpPr>
            <p:cNvPr id="25" name="Rectangle 24">
              <a:extLst>
                <a:ext uri="{FF2B5EF4-FFF2-40B4-BE49-F238E27FC236}">
                  <a16:creationId xmlns:a16="http://schemas.microsoft.com/office/drawing/2014/main" id="{73202A56-CD2F-2175-1405-FC38A7CFBD3C}"/>
                </a:ext>
              </a:extLst>
            </p:cNvPr>
            <p:cNvSpPr/>
            <p:nvPr/>
          </p:nvSpPr>
          <p:spPr bwMode="gray">
            <a:xfrm rot="10800000" flipV="1">
              <a:off x="4198586" y="834850"/>
              <a:ext cx="3746743" cy="954664"/>
            </a:xfrm>
            <a:prstGeom prst="rect">
              <a:avLst/>
            </a:prstGeom>
            <a:solidFill>
              <a:schemeClr val="accent2"/>
            </a:solidFill>
            <a:ln>
              <a:solidFill>
                <a:schemeClr val="accent2"/>
              </a:solidFill>
            </a:ln>
            <a:effectLst/>
          </p:spPr>
          <p:txBody>
            <a:bodyPr wrap="square" lIns="182880" tIns="91440" rIns="182832" bIns="91440" rtlCol="0" anchor="ctr">
              <a:noAutofit/>
            </a:bodyPr>
            <a:lstStyle/>
            <a:p>
              <a:pPr marR="0" lvl="0" algn="ctr" defTabSz="914400" rtl="0" eaLnBrk="1" fontAlgn="base" latinLnBrk="0" hangingPunct="1">
                <a:spcBef>
                  <a:spcPct val="0"/>
                </a:spcBef>
                <a:spcAft>
                  <a:spcPts val="600"/>
                </a:spcAft>
                <a:buClr>
                  <a:srgbClr val="FFFFFF"/>
                </a:buClr>
                <a:buSzTx/>
                <a:buFontTx/>
                <a:buNone/>
                <a:tabLst/>
                <a:defRPr/>
              </a:pPr>
              <a:r>
                <a:rPr kumimoji="0" lang="en-US" sz="2000" b="1" i="0" u="none" strike="noStrike" kern="0" cap="none" spc="0" normalizeH="0" baseline="0" noProof="0" dirty="0">
                  <a:ln>
                    <a:noFill/>
                  </a:ln>
                  <a:solidFill>
                    <a:srgbClr val="FFFFFF"/>
                  </a:solidFill>
                  <a:effectLst/>
                  <a:uLnTx/>
                  <a:uFillTx/>
                  <a:latin typeface="Arial"/>
                  <a:cs typeface="Arial" panose="020B0604020202020204" pitchFamily="34" charset="0"/>
                </a:rPr>
                <a:t>1,000+</a:t>
              </a:r>
              <a:r>
                <a:rPr kumimoji="0"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 </a:t>
              </a:r>
              <a:br>
                <a:rPr kumimoji="0"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br>
              <a:r>
                <a:rPr kumimoji="0" lang="en-US" sz="2000" b="0" i="0" u="none" strike="noStrike" kern="0" cap="none" spc="0" normalizeH="0" baseline="0" noProof="0" dirty="0">
                  <a:ln>
                    <a:noFill/>
                  </a:ln>
                  <a:solidFill>
                    <a:srgbClr val="FFFFFF"/>
                  </a:solidFill>
                  <a:effectLst/>
                  <a:uLnTx/>
                  <a:uFillTx/>
                  <a:latin typeface="Arial"/>
                  <a:cs typeface="Arial" panose="020B0604020202020204" pitchFamily="34" charset="0"/>
                </a:rPr>
                <a:t>DevOps (CI/CD) engineers</a:t>
              </a:r>
            </a:p>
          </p:txBody>
        </p:sp>
      </p:grpSp>
      <p:sp>
        <p:nvSpPr>
          <p:cNvPr id="2" name="Title 1">
            <a:extLst>
              <a:ext uri="{FF2B5EF4-FFF2-40B4-BE49-F238E27FC236}">
                <a16:creationId xmlns:a16="http://schemas.microsoft.com/office/drawing/2014/main" id="{AF089891-B3DE-01FC-96AA-B7F42F6CE5D1}"/>
              </a:ext>
            </a:extLst>
          </p:cNvPr>
          <p:cNvSpPr>
            <a:spLocks noGrp="1"/>
          </p:cNvSpPr>
          <p:nvPr>
            <p:ph type="title"/>
          </p:nvPr>
        </p:nvSpPr>
        <p:spPr/>
        <p:txBody>
          <a:bodyPr/>
          <a:lstStyle/>
          <a:p>
            <a:r>
              <a:rPr lang="en-US" dirty="0"/>
              <a:t>Additional background</a:t>
            </a:r>
          </a:p>
        </p:txBody>
      </p:sp>
      <p:sp>
        <p:nvSpPr>
          <p:cNvPr id="12" name="Content Placeholder 11">
            <a:extLst>
              <a:ext uri="{FF2B5EF4-FFF2-40B4-BE49-F238E27FC236}">
                <a16:creationId xmlns:a16="http://schemas.microsoft.com/office/drawing/2014/main" id="{AEB3AD37-3A4B-5D99-3F94-D10E69F35AB9}"/>
              </a:ext>
            </a:extLst>
          </p:cNvPr>
          <p:cNvSpPr>
            <a:spLocks noGrp="1"/>
          </p:cNvSpPr>
          <p:nvPr>
            <p:ph idx="1"/>
          </p:nvPr>
        </p:nvSpPr>
        <p:spPr>
          <a:xfrm>
            <a:off x="445809" y="1143282"/>
            <a:ext cx="3734305" cy="2140961"/>
          </a:xfrm>
        </p:spPr>
        <p:txBody>
          <a:bodyPr/>
          <a:lstStyle/>
          <a:p>
            <a:pPr marL="0" indent="0">
              <a:spcBef>
                <a:spcPts val="300"/>
              </a:spcBef>
              <a:spcAft>
                <a:spcPts val="0"/>
              </a:spcAft>
              <a:buNone/>
            </a:pPr>
            <a:r>
              <a:rPr lang="en-US" sz="1200" b="1" dirty="0">
                <a:solidFill>
                  <a:schemeClr val="accent2"/>
                </a:solidFill>
              </a:rPr>
              <a:t>Partnership level</a:t>
            </a:r>
          </a:p>
          <a:p>
            <a:pPr marL="225425" indent="-173038">
              <a:spcBef>
                <a:spcPts val="300"/>
              </a:spcBef>
              <a:spcAft>
                <a:spcPts val="0"/>
              </a:spcAft>
              <a:buFont typeface="Arial" panose="020B0604020202020204" pitchFamily="34" charset="0"/>
              <a:buChar char="•"/>
            </a:pPr>
            <a:r>
              <a:rPr lang="en-US" sz="1200" dirty="0"/>
              <a:t>Microsoft Azure Expert MSP</a:t>
            </a:r>
          </a:p>
          <a:p>
            <a:pPr marL="225425" indent="-173038">
              <a:spcBef>
                <a:spcPts val="300"/>
              </a:spcBef>
              <a:spcAft>
                <a:spcPts val="0"/>
              </a:spcAft>
              <a:buFont typeface="Arial" panose="020B0604020202020204" pitchFamily="34" charset="0"/>
              <a:buChar char="•"/>
            </a:pPr>
            <a:r>
              <a:rPr lang="en-US" sz="1200" dirty="0"/>
              <a:t>Cloud Solution Provider – Reseller</a:t>
            </a:r>
          </a:p>
          <a:p>
            <a:pPr marL="225425" indent="-173038">
              <a:spcBef>
                <a:spcPts val="300"/>
              </a:spcBef>
              <a:spcAft>
                <a:spcPts val="0"/>
              </a:spcAft>
              <a:buFont typeface="Arial" panose="020B0604020202020204" pitchFamily="34" charset="0"/>
              <a:buChar char="•"/>
            </a:pPr>
            <a:r>
              <a:rPr lang="en-US" sz="1200" dirty="0"/>
              <a:t>Microsoft Tier-1 Direct Cloud Solution Provider (CSP) partner</a:t>
            </a:r>
          </a:p>
          <a:p>
            <a:pPr marL="225425" indent="-173038">
              <a:spcBef>
                <a:spcPts val="300"/>
              </a:spcBef>
              <a:spcAft>
                <a:spcPts val="0"/>
              </a:spcAft>
              <a:buFont typeface="Arial" panose="020B0604020202020204" pitchFamily="34" charset="0"/>
              <a:buChar char="•"/>
            </a:pPr>
            <a:r>
              <a:rPr lang="en-US" sz="1200" dirty="0"/>
              <a:t>Global Strategic Alliance Agreement</a:t>
            </a:r>
          </a:p>
          <a:p>
            <a:pPr marL="225425" indent="-173038">
              <a:spcBef>
                <a:spcPts val="300"/>
              </a:spcBef>
              <a:spcAft>
                <a:spcPts val="0"/>
              </a:spcAft>
              <a:buFont typeface="Arial" panose="020B0604020202020204" pitchFamily="34" charset="0"/>
              <a:buChar char="•"/>
            </a:pPr>
            <a:r>
              <a:rPr lang="en-US" sz="1200" dirty="0"/>
              <a:t>Global Strategic Collaboration Agreement</a:t>
            </a:r>
          </a:p>
          <a:p>
            <a:pPr marL="225425" indent="-173038">
              <a:spcBef>
                <a:spcPts val="300"/>
              </a:spcBef>
              <a:spcAft>
                <a:spcPts val="0"/>
              </a:spcAft>
              <a:buFont typeface="Arial" panose="020B0604020202020204" pitchFamily="34" charset="0"/>
              <a:buChar char="•"/>
            </a:pPr>
            <a:r>
              <a:rPr lang="en-US" sz="1200" dirty="0"/>
              <a:t>Microsoft GTM Launchpad Program</a:t>
            </a:r>
          </a:p>
          <a:p>
            <a:pPr marL="225425" indent="-173038">
              <a:spcBef>
                <a:spcPts val="300"/>
              </a:spcBef>
              <a:spcAft>
                <a:spcPts val="0"/>
              </a:spcAft>
              <a:buFont typeface="Arial" panose="020B0604020202020204" pitchFamily="34" charset="0"/>
              <a:buChar char="•"/>
            </a:pPr>
            <a:r>
              <a:rPr lang="en-US" sz="1200" dirty="0"/>
              <a:t>2020 Microsoft partner of the year, Spain (</a:t>
            </a:r>
            <a:r>
              <a:rPr lang="en-US" sz="1200" dirty="0" err="1"/>
              <a:t>Everis</a:t>
            </a:r>
            <a:r>
              <a:rPr lang="en-US" sz="1200" dirty="0"/>
              <a:t>)</a:t>
            </a:r>
          </a:p>
        </p:txBody>
      </p:sp>
      <p:pic>
        <p:nvPicPr>
          <p:cNvPr id="9" name="Picture 8">
            <a:extLst>
              <a:ext uri="{FF2B5EF4-FFF2-40B4-BE49-F238E27FC236}">
                <a16:creationId xmlns:a16="http://schemas.microsoft.com/office/drawing/2014/main" id="{B155EA94-9076-896A-2EEB-26339842036E}"/>
              </a:ext>
            </a:extLst>
          </p:cNvPr>
          <p:cNvPicPr>
            <a:picLocks noChangeAspect="1"/>
          </p:cNvPicPr>
          <p:nvPr/>
        </p:nvPicPr>
        <p:blipFill rotWithShape="1">
          <a:blip r:embed="rId3"/>
          <a:srcRect t="74866" r="56413" b="-4052"/>
          <a:stretch/>
        </p:blipFill>
        <p:spPr>
          <a:xfrm>
            <a:off x="304800" y="729375"/>
            <a:ext cx="1091114" cy="379363"/>
          </a:xfrm>
          <a:prstGeom prst="rect">
            <a:avLst/>
          </a:prstGeom>
        </p:spPr>
      </p:pic>
      <p:sp>
        <p:nvSpPr>
          <p:cNvPr id="13" name="Content Placeholder 11">
            <a:extLst>
              <a:ext uri="{FF2B5EF4-FFF2-40B4-BE49-F238E27FC236}">
                <a16:creationId xmlns:a16="http://schemas.microsoft.com/office/drawing/2014/main" id="{E72C17FE-BFB4-9115-E350-A6A6C037A771}"/>
              </a:ext>
            </a:extLst>
          </p:cNvPr>
          <p:cNvSpPr txBox="1">
            <a:spLocks/>
          </p:cNvSpPr>
          <p:nvPr/>
        </p:nvSpPr>
        <p:spPr>
          <a:xfrm>
            <a:off x="445809" y="3300022"/>
            <a:ext cx="4006448" cy="1882417"/>
          </a:xfrm>
          <a:prstGeom prst="rect">
            <a:avLst/>
          </a:prstGeom>
        </p:spPr>
        <p:txBody>
          <a:bodyPr lIns="0" rIns="0"/>
          <a:lstStyle>
            <a:lvl1pPr marL="226468" indent="-226468" algn="l" defTabSz="914400" rtl="0" eaLnBrk="1" fontAlgn="base" latinLnBrk="0" hangingPunct="1">
              <a:lnSpc>
                <a:spcPct val="100000"/>
              </a:lnSpc>
              <a:spcBef>
                <a:spcPct val="20000"/>
              </a:spcBef>
              <a:spcAft>
                <a:spcPct val="0"/>
              </a:spcAft>
              <a:buClr>
                <a:schemeClr val="bg2"/>
              </a:buClr>
              <a:buSzPct val="100000"/>
              <a:buFont typeface="Arial" pitchFamily="34" charset="0"/>
              <a:buChar char="•"/>
              <a:defRPr kumimoji="1" lang="en-US" sz="2000" kern="1200" dirty="0" smtClean="0">
                <a:solidFill>
                  <a:schemeClr val="tx1"/>
                </a:solidFill>
                <a:latin typeface="+mn-lt"/>
                <a:ea typeface="+mn-ea"/>
                <a:cs typeface="+mn-cs"/>
              </a:defRPr>
            </a:lvl1pPr>
            <a:lvl2pPr marL="910099" indent="-300543" algn="l" defTabSz="914400" rtl="0" eaLnBrk="1" fontAlgn="base" latinLnBrk="0" hangingPunct="1">
              <a:lnSpc>
                <a:spcPct val="100000"/>
              </a:lnSpc>
              <a:spcBef>
                <a:spcPct val="20000"/>
              </a:spcBef>
              <a:spcAft>
                <a:spcPct val="0"/>
              </a:spcAft>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2pPr>
            <a:lvl3pPr marL="1454042" indent="-234933" algn="l" defTabSz="914400" rtl="0" eaLnBrk="1" fontAlgn="base" latinLnBrk="0" hangingPunct="1">
              <a:lnSpc>
                <a:spcPct val="100000"/>
              </a:lnSpc>
              <a:spcBef>
                <a:spcPct val="20000"/>
              </a:spcBef>
              <a:spcAft>
                <a:spcPct val="0"/>
              </a:spcAft>
              <a:buClr>
                <a:schemeClr val="bg2"/>
              </a:buClr>
              <a:buSzPct val="100000"/>
              <a:buFont typeface="Arial" pitchFamily="34" charset="0"/>
              <a:buChar char="•"/>
              <a:defRPr kumimoji="1" lang="en-US" sz="2000" kern="1200" dirty="0" smtClean="0">
                <a:solidFill>
                  <a:schemeClr val="tx1"/>
                </a:solidFill>
                <a:latin typeface="+mn-lt"/>
                <a:ea typeface="+mn-ea"/>
                <a:cs typeface="+mn-cs"/>
              </a:defRPr>
            </a:lvl3pPr>
            <a:lvl4pPr marL="2059363" indent="-230701" algn="l" defTabSz="914400" rtl="0" eaLnBrk="1" fontAlgn="base" latinLnBrk="0" hangingPunct="1">
              <a:lnSpc>
                <a:spcPct val="100000"/>
              </a:lnSpc>
              <a:spcBef>
                <a:spcPct val="20000"/>
              </a:spcBef>
              <a:spcAft>
                <a:spcPct val="0"/>
              </a:spcAft>
              <a:buClr>
                <a:schemeClr val="bg2"/>
              </a:buClr>
              <a:buSzPct val="100000"/>
              <a:buFont typeface="Arial" panose="020B0604020202020204" pitchFamily="34" charset="0"/>
              <a:buChar char="»"/>
              <a:defRPr kumimoji="1" lang="en-US" sz="2000" kern="1200" dirty="0" smtClean="0">
                <a:solidFill>
                  <a:schemeClr val="tx1"/>
                </a:solidFill>
                <a:latin typeface="+mn-lt"/>
                <a:ea typeface="+mn-ea"/>
                <a:cs typeface="+mn-cs"/>
              </a:defRPr>
            </a:lvl4pPr>
            <a:lvl5pPr marL="2666800" indent="-228584" algn="l" defTabSz="914400" rtl="0" eaLnBrk="1" fontAlgn="base" latinLnBrk="0" hangingPunct="1">
              <a:lnSpc>
                <a:spcPct val="100000"/>
              </a:lnSpc>
              <a:spcBef>
                <a:spcPct val="20000"/>
              </a:spcBef>
              <a:spcAft>
                <a:spcPct val="0"/>
              </a:spcAft>
              <a:buClr>
                <a:schemeClr val="bg2"/>
              </a:buClr>
              <a:buSzPct val="100000"/>
              <a:buFont typeface="Arial" panose="020B0604020202020204" pitchFamily="34" charset="0"/>
              <a:buChar char="•"/>
              <a:defRPr kumimoji="1" sz="2000" kern="1200" dirty="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a:lstStyle>
          <a:p>
            <a:pPr marL="0" indent="0">
              <a:spcBef>
                <a:spcPts val="300"/>
              </a:spcBef>
              <a:spcAft>
                <a:spcPts val="0"/>
              </a:spcAft>
              <a:buFont typeface="Arial" pitchFamily="34" charset="0"/>
              <a:buNone/>
            </a:pPr>
            <a:r>
              <a:rPr lang="en-US" sz="1200" b="1" dirty="0">
                <a:solidFill>
                  <a:schemeClr val="accent2"/>
                </a:solidFill>
              </a:rPr>
              <a:t>Resources</a:t>
            </a:r>
            <a:r>
              <a:rPr lang="en-US" sz="1200" b="1">
                <a:solidFill>
                  <a:schemeClr val="accent2"/>
                </a:solidFill>
              </a:rPr>
              <a:t>, certifications &amp; training</a:t>
            </a:r>
            <a:endParaRPr lang="en-US" sz="1200" b="1" dirty="0">
              <a:solidFill>
                <a:schemeClr val="accent2"/>
              </a:solidFill>
            </a:endParaRPr>
          </a:p>
          <a:p>
            <a:pPr marL="225425" indent="-173038">
              <a:spcBef>
                <a:spcPts val="300"/>
              </a:spcBef>
              <a:spcAft>
                <a:spcPts val="0"/>
              </a:spcAft>
              <a:buClr>
                <a:schemeClr val="tx1"/>
              </a:buClr>
            </a:pPr>
            <a:r>
              <a:rPr lang="en-US" sz="1200" dirty="0"/>
              <a:t>2,000+ Microsoft certifications</a:t>
            </a:r>
          </a:p>
          <a:p>
            <a:pPr marL="225425" indent="-173038">
              <a:spcBef>
                <a:spcPts val="300"/>
              </a:spcBef>
              <a:spcAft>
                <a:spcPts val="0"/>
              </a:spcAft>
              <a:buClr>
                <a:schemeClr val="tx1"/>
              </a:buClr>
            </a:pPr>
            <a:r>
              <a:rPr lang="en-US" sz="1200" dirty="0"/>
              <a:t>Advanced specializations in:</a:t>
            </a:r>
          </a:p>
          <a:p>
            <a:pPr marL="457200" lvl="1" indent="-173038">
              <a:spcBef>
                <a:spcPts val="300"/>
              </a:spcBef>
              <a:spcAft>
                <a:spcPts val="0"/>
              </a:spcAft>
              <a:buClr>
                <a:schemeClr val="tx1"/>
              </a:buClr>
              <a:buFont typeface="Arial" panose="020B0604020202020204" pitchFamily="34" charset="0"/>
              <a:buChar char="•"/>
            </a:pPr>
            <a:r>
              <a:rPr lang="en-US" sz="1200" dirty="0"/>
              <a:t>Cloud Security</a:t>
            </a:r>
          </a:p>
          <a:p>
            <a:pPr marL="457200" lvl="1" indent="-173038">
              <a:spcBef>
                <a:spcPts val="300"/>
              </a:spcBef>
              <a:spcAft>
                <a:spcPts val="0"/>
              </a:spcAft>
              <a:buClr>
                <a:schemeClr val="tx1"/>
              </a:buClr>
              <a:buFont typeface="Arial" panose="020B0604020202020204" pitchFamily="34" charset="0"/>
              <a:buChar char="•"/>
            </a:pPr>
            <a:r>
              <a:rPr lang="en-US" sz="1200" dirty="0"/>
              <a:t>SAP on Microsoft Azure</a:t>
            </a:r>
          </a:p>
          <a:p>
            <a:pPr marL="457200" lvl="1" indent="-173038">
              <a:spcBef>
                <a:spcPts val="300"/>
              </a:spcBef>
              <a:spcAft>
                <a:spcPts val="0"/>
              </a:spcAft>
              <a:buClr>
                <a:schemeClr val="tx1"/>
              </a:buClr>
              <a:buFont typeface="Arial" panose="020B0604020202020204" pitchFamily="34" charset="0"/>
              <a:buChar char="•"/>
            </a:pPr>
            <a:r>
              <a:rPr lang="en-US" sz="1200" dirty="0"/>
              <a:t>Windows Server &amp; SQL Server Migration to Microsoft Azure</a:t>
            </a:r>
          </a:p>
          <a:p>
            <a:pPr marL="225425" indent="-173038">
              <a:spcBef>
                <a:spcPts val="300"/>
              </a:spcBef>
              <a:spcAft>
                <a:spcPts val="0"/>
              </a:spcAft>
              <a:buClr>
                <a:schemeClr val="tx1"/>
              </a:buClr>
            </a:pPr>
            <a:r>
              <a:rPr lang="en-US" sz="1200" dirty="0"/>
              <a:t>4,300+ specialized Microsoft consultants</a:t>
            </a:r>
          </a:p>
          <a:p>
            <a:pPr marL="225425" indent="-173038">
              <a:spcBef>
                <a:spcPts val="300"/>
              </a:spcBef>
              <a:spcAft>
                <a:spcPts val="0"/>
              </a:spcAft>
              <a:buClr>
                <a:schemeClr val="tx1"/>
              </a:buClr>
            </a:pPr>
            <a:r>
              <a:rPr lang="en-US" sz="1200" dirty="0"/>
              <a:t>14,000+ Microsoft &amp; Java developers &amp; architects</a:t>
            </a:r>
          </a:p>
        </p:txBody>
      </p:sp>
      <p:sp>
        <p:nvSpPr>
          <p:cNvPr id="14" name="Content Placeholder 11">
            <a:extLst>
              <a:ext uri="{FF2B5EF4-FFF2-40B4-BE49-F238E27FC236}">
                <a16:creationId xmlns:a16="http://schemas.microsoft.com/office/drawing/2014/main" id="{CC802857-596C-6F26-DBDA-274E3077EC00}"/>
              </a:ext>
            </a:extLst>
          </p:cNvPr>
          <p:cNvSpPr txBox="1">
            <a:spLocks/>
          </p:cNvSpPr>
          <p:nvPr/>
        </p:nvSpPr>
        <p:spPr bwMode="gray">
          <a:xfrm>
            <a:off x="4430485" y="1143282"/>
            <a:ext cx="1578429" cy="3757922"/>
          </a:xfrm>
          <a:prstGeom prst="rect">
            <a:avLst/>
          </a:prstGeom>
        </p:spPr>
        <p:txBody>
          <a:bodyPr vert="horz" lIns="0" tIns="0" rIns="0" bIns="0" rtlCol="0">
            <a:noAutofit/>
          </a:bodyPr>
          <a:lstStyle>
            <a:lvl1pPr marL="0" indent="0" algn="l" defTabSz="914396" rtl="0" eaLnBrk="1" latinLnBrk="0" hangingPunct="1">
              <a:lnSpc>
                <a:spcPct val="100000"/>
              </a:lnSpc>
              <a:spcBef>
                <a:spcPts val="0"/>
              </a:spcBef>
              <a:spcAft>
                <a:spcPts val="600"/>
              </a:spcAft>
              <a:buFontTx/>
              <a:buNone/>
              <a:defRPr lang="en-US" sz="1800" kern="1200" dirty="0">
                <a:solidFill>
                  <a:schemeClr val="tx2"/>
                </a:solidFill>
                <a:latin typeface="+mn-lt"/>
                <a:ea typeface="+mn-ea"/>
                <a:cs typeface="+mn-cs"/>
              </a:defRPr>
            </a:lvl1pPr>
            <a:lvl2pPr marL="215999" indent="-215999" algn="l" defTabSz="914396" rtl="0" eaLnBrk="1" latinLnBrk="0" hangingPunct="1">
              <a:lnSpc>
                <a:spcPct val="100000"/>
              </a:lnSpc>
              <a:spcBef>
                <a:spcPts val="500"/>
              </a:spcBef>
              <a:buClr>
                <a:schemeClr val="tx2"/>
              </a:buClr>
              <a:buFont typeface="Arial" panose="020B0604020202020204" pitchFamily="34" charset="0"/>
              <a:buChar char="•"/>
              <a:defRPr lang="en-US" sz="1800" kern="1200">
                <a:solidFill>
                  <a:schemeClr val="tx2"/>
                </a:solidFill>
                <a:latin typeface="+mn-lt"/>
                <a:ea typeface="+mn-ea"/>
                <a:cs typeface="+mn-cs"/>
              </a:defRPr>
            </a:lvl2pPr>
            <a:lvl3pPr marL="431998"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a:solidFill>
                  <a:schemeClr val="tx2"/>
                </a:solidFill>
                <a:latin typeface="+mn-lt"/>
                <a:ea typeface="+mn-ea"/>
                <a:cs typeface="+mn-cs"/>
              </a:defRPr>
            </a:lvl3pPr>
            <a:lvl4pPr marL="647998"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a:solidFill>
                  <a:schemeClr val="tx2"/>
                </a:solidFill>
                <a:latin typeface="+mn-lt"/>
                <a:ea typeface="+mn-ea"/>
                <a:cs typeface="+mn-cs"/>
              </a:defRPr>
            </a:lvl4pPr>
            <a:lvl5pPr marL="863997"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a:solidFill>
                  <a:schemeClr val="tx2"/>
                </a:solidFill>
                <a:latin typeface="+mn-lt"/>
                <a:ea typeface="+mn-ea"/>
                <a:cs typeface="+mn-cs"/>
              </a:defRPr>
            </a:lvl5pPr>
            <a:lvl6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a:lstStyle>
          <a:p>
            <a:pPr>
              <a:spcBef>
                <a:spcPts val="300"/>
              </a:spcBef>
              <a:spcAft>
                <a:spcPts val="0"/>
              </a:spcAft>
            </a:pPr>
            <a:r>
              <a:rPr kumimoji="0" lang="en-US" sz="1200" b="1" dirty="0">
                <a:solidFill>
                  <a:schemeClr val="accent2"/>
                </a:solidFill>
              </a:rPr>
              <a:t>Marketplace offerings</a:t>
            </a:r>
          </a:p>
          <a:p>
            <a:pPr marL="225425" indent="-173038">
              <a:spcBef>
                <a:spcPts val="300"/>
              </a:spcBef>
              <a:spcAft>
                <a:spcPts val="0"/>
              </a:spcAft>
              <a:buFont typeface="Arial" panose="020B0604020202020204" pitchFamily="34" charset="0"/>
              <a:buChar char="•"/>
            </a:pPr>
            <a:r>
              <a:rPr kumimoji="0" lang="en-US" sz="1200" dirty="0"/>
              <a:t>Microsoft AppSource Offerings</a:t>
            </a:r>
          </a:p>
          <a:p>
            <a:pPr marL="225425" indent="-173038">
              <a:spcBef>
                <a:spcPts val="300"/>
              </a:spcBef>
              <a:spcAft>
                <a:spcPts val="0"/>
              </a:spcAft>
              <a:buFont typeface="Arial" panose="020B0604020202020204" pitchFamily="34" charset="0"/>
              <a:buChar char="•"/>
            </a:pPr>
            <a:r>
              <a:rPr kumimoji="0" lang="en-US" sz="1200" dirty="0"/>
              <a:t>Azure Marketplace Offerings</a:t>
            </a:r>
          </a:p>
          <a:p>
            <a:pPr marL="441424" lvl="1" indent="-173038">
              <a:spcBef>
                <a:spcPts val="300"/>
              </a:spcBef>
            </a:pPr>
            <a:r>
              <a:rPr kumimoji="0" lang="en-US" sz="1200" dirty="0"/>
              <a:t>Apps</a:t>
            </a:r>
          </a:p>
          <a:p>
            <a:pPr marL="441424" lvl="1" indent="-173038">
              <a:spcBef>
                <a:spcPts val="300"/>
              </a:spcBef>
            </a:pPr>
            <a:r>
              <a:rPr kumimoji="0" lang="en-US" sz="1200" dirty="0"/>
              <a:t>Consulting</a:t>
            </a:r>
          </a:p>
          <a:p>
            <a:pPr marL="225425" indent="-173038">
              <a:spcBef>
                <a:spcPts val="300"/>
              </a:spcBef>
              <a:spcAft>
                <a:spcPts val="0"/>
              </a:spcAft>
              <a:buFont typeface="Arial" panose="020B0604020202020204" pitchFamily="34" charset="0"/>
              <a:buChar char="•"/>
            </a:pPr>
            <a:r>
              <a:rPr kumimoji="0" lang="en-US" sz="1200" dirty="0"/>
              <a:t>Cloud Transformation</a:t>
            </a:r>
          </a:p>
          <a:p>
            <a:pPr marL="225425" indent="-173038">
              <a:spcBef>
                <a:spcPts val="300"/>
              </a:spcBef>
              <a:spcAft>
                <a:spcPts val="0"/>
              </a:spcAft>
              <a:buFont typeface="Arial" panose="020B0604020202020204" pitchFamily="34" charset="0"/>
              <a:buChar char="•"/>
            </a:pPr>
            <a:r>
              <a:rPr kumimoji="0" lang="en-US" sz="1200" dirty="0"/>
              <a:t>Modern Workplace</a:t>
            </a:r>
          </a:p>
          <a:p>
            <a:pPr marL="225425" indent="-173038">
              <a:spcBef>
                <a:spcPts val="300"/>
              </a:spcBef>
              <a:spcAft>
                <a:spcPts val="0"/>
              </a:spcAft>
              <a:buFont typeface="Arial" panose="020B0604020202020204" pitchFamily="34" charset="0"/>
              <a:buChar char="•"/>
            </a:pPr>
            <a:r>
              <a:rPr kumimoji="0" lang="en-US" sz="1200" dirty="0"/>
              <a:t>Hybrid Infrastructure</a:t>
            </a:r>
          </a:p>
          <a:p>
            <a:pPr marL="225425" indent="-173038">
              <a:spcBef>
                <a:spcPts val="300"/>
              </a:spcBef>
              <a:spcAft>
                <a:spcPts val="0"/>
              </a:spcAft>
              <a:buFont typeface="Arial" panose="020B0604020202020204" pitchFamily="34" charset="0"/>
              <a:buChar char="•"/>
            </a:pPr>
            <a:r>
              <a:rPr kumimoji="0" lang="en-US" sz="1200" dirty="0"/>
              <a:t>Security</a:t>
            </a:r>
          </a:p>
          <a:p>
            <a:pPr marL="225425" indent="-173038">
              <a:spcBef>
                <a:spcPts val="300"/>
              </a:spcBef>
              <a:spcAft>
                <a:spcPts val="0"/>
              </a:spcAft>
              <a:buFont typeface="Arial" panose="020B0604020202020204" pitchFamily="34" charset="0"/>
              <a:buChar char="•"/>
            </a:pPr>
            <a:r>
              <a:rPr kumimoji="0" lang="en-US" sz="1200" dirty="0"/>
              <a:t>Application Development</a:t>
            </a:r>
          </a:p>
          <a:p>
            <a:pPr marL="225425" indent="-173038">
              <a:spcBef>
                <a:spcPts val="300"/>
              </a:spcBef>
              <a:spcAft>
                <a:spcPts val="0"/>
              </a:spcAft>
              <a:buFont typeface="Arial" panose="020B0604020202020204" pitchFamily="34" charset="0"/>
              <a:buChar char="•"/>
            </a:pPr>
            <a:r>
              <a:rPr kumimoji="0" lang="en-US" sz="1200" dirty="0"/>
              <a:t>Microsoft Dynamics</a:t>
            </a:r>
          </a:p>
          <a:p>
            <a:pPr marL="225425" indent="-173038">
              <a:spcBef>
                <a:spcPts val="300"/>
              </a:spcBef>
              <a:spcAft>
                <a:spcPts val="0"/>
              </a:spcAft>
              <a:buFont typeface="Arial" panose="020B0604020202020204" pitchFamily="34" charset="0"/>
              <a:buChar char="•"/>
            </a:pPr>
            <a:r>
              <a:rPr kumimoji="0" lang="en-US" sz="1200" dirty="0"/>
              <a:t>Data Architecture Modernization</a:t>
            </a:r>
          </a:p>
        </p:txBody>
      </p:sp>
      <p:sp>
        <p:nvSpPr>
          <p:cNvPr id="15" name="Content Placeholder 11">
            <a:extLst>
              <a:ext uri="{FF2B5EF4-FFF2-40B4-BE49-F238E27FC236}">
                <a16:creationId xmlns:a16="http://schemas.microsoft.com/office/drawing/2014/main" id="{6B926956-4C4C-2C85-2FFA-08158457FC28}"/>
              </a:ext>
            </a:extLst>
          </p:cNvPr>
          <p:cNvSpPr txBox="1">
            <a:spLocks/>
          </p:cNvSpPr>
          <p:nvPr/>
        </p:nvSpPr>
        <p:spPr bwMode="gray">
          <a:xfrm>
            <a:off x="6226627" y="1143282"/>
            <a:ext cx="5598463" cy="4824413"/>
          </a:xfrm>
          <a:prstGeom prst="rect">
            <a:avLst/>
          </a:prstGeom>
        </p:spPr>
        <p:txBody>
          <a:bodyPr vert="horz" lIns="0" tIns="0" rIns="0" bIns="0" rtlCol="0">
            <a:noAutofit/>
          </a:bodyPr>
          <a:lstStyle>
            <a:lvl1pPr marL="0" indent="0" algn="l" defTabSz="914396" rtl="0" eaLnBrk="1" latinLnBrk="0" hangingPunct="1">
              <a:lnSpc>
                <a:spcPct val="100000"/>
              </a:lnSpc>
              <a:spcBef>
                <a:spcPts val="0"/>
              </a:spcBef>
              <a:spcAft>
                <a:spcPts val="600"/>
              </a:spcAft>
              <a:buFontTx/>
              <a:buNone/>
              <a:defRPr lang="en-US" sz="1800" kern="1200" dirty="0">
                <a:solidFill>
                  <a:schemeClr val="tx2"/>
                </a:solidFill>
                <a:latin typeface="+mn-lt"/>
                <a:ea typeface="+mn-ea"/>
                <a:cs typeface="+mn-cs"/>
              </a:defRPr>
            </a:lvl1pPr>
            <a:lvl2pPr marL="215999" indent="-215999" algn="l" defTabSz="914396" rtl="0" eaLnBrk="1" latinLnBrk="0" hangingPunct="1">
              <a:lnSpc>
                <a:spcPct val="100000"/>
              </a:lnSpc>
              <a:spcBef>
                <a:spcPts val="500"/>
              </a:spcBef>
              <a:buClr>
                <a:schemeClr val="tx2"/>
              </a:buClr>
              <a:buFont typeface="Arial" panose="020B0604020202020204" pitchFamily="34" charset="0"/>
              <a:buChar char="•"/>
              <a:defRPr lang="en-US" sz="1800" kern="1200">
                <a:solidFill>
                  <a:schemeClr val="tx2"/>
                </a:solidFill>
                <a:latin typeface="+mn-lt"/>
                <a:ea typeface="+mn-ea"/>
                <a:cs typeface="+mn-cs"/>
              </a:defRPr>
            </a:lvl2pPr>
            <a:lvl3pPr marL="431998"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a:solidFill>
                  <a:schemeClr val="tx2"/>
                </a:solidFill>
                <a:latin typeface="+mn-lt"/>
                <a:ea typeface="+mn-ea"/>
                <a:cs typeface="+mn-cs"/>
              </a:defRPr>
            </a:lvl3pPr>
            <a:lvl4pPr marL="647998"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a:solidFill>
                  <a:schemeClr val="tx2"/>
                </a:solidFill>
                <a:latin typeface="+mn-lt"/>
                <a:ea typeface="+mn-ea"/>
                <a:cs typeface="+mn-cs"/>
              </a:defRPr>
            </a:lvl4pPr>
            <a:lvl5pPr marL="863997" indent="-215999" algn="l" defTabSz="914396" rtl="0" eaLnBrk="1" latinLnBrk="0" hangingPunct="1">
              <a:lnSpc>
                <a:spcPct val="100000"/>
              </a:lnSpc>
              <a:spcBef>
                <a:spcPts val="500"/>
              </a:spcBef>
              <a:buClr>
                <a:schemeClr val="tx2"/>
              </a:buClr>
              <a:buFont typeface="Arial" panose="020B0604020202020204" pitchFamily="34" charset="0"/>
              <a:buChar char="»"/>
              <a:defRPr lang="en-US" sz="1600" kern="1200">
                <a:solidFill>
                  <a:schemeClr val="tx2"/>
                </a:solidFill>
                <a:latin typeface="+mn-lt"/>
                <a:ea typeface="+mn-ea"/>
                <a:cs typeface="+mn-cs"/>
              </a:defRPr>
            </a:lvl5pPr>
            <a:lvl6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6pPr>
            <a:lvl7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7pPr>
            <a:lvl8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8pPr>
            <a:lvl9pPr marL="863997" indent="-215999" algn="l" defTabSz="914396" rtl="0" eaLnBrk="1" latinLnBrk="0" hangingPunct="1">
              <a:lnSpc>
                <a:spcPct val="90000"/>
              </a:lnSpc>
              <a:spcBef>
                <a:spcPts val="600"/>
              </a:spcBef>
              <a:buFont typeface="Roboto" panose="02000000000000000000" pitchFamily="2" charset="0"/>
              <a:buChar char="–"/>
              <a:defRPr sz="1400" kern="1200">
                <a:solidFill>
                  <a:schemeClr val="tx2"/>
                </a:solidFill>
                <a:latin typeface="+mn-lt"/>
                <a:ea typeface="+mn-ea"/>
                <a:cs typeface="+mn-cs"/>
              </a:defRPr>
            </a:lvl9pPr>
          </a:lstStyle>
          <a:p>
            <a:pPr>
              <a:spcBef>
                <a:spcPts val="300"/>
              </a:spcBef>
              <a:spcAft>
                <a:spcPts val="0"/>
              </a:spcAft>
            </a:pPr>
            <a:r>
              <a:rPr kumimoji="0" lang="en-US" sz="1200" b="1" dirty="0">
                <a:solidFill>
                  <a:schemeClr val="accent2"/>
                </a:solidFill>
              </a:rPr>
              <a:t>Analysts</a:t>
            </a:r>
          </a:p>
          <a:p>
            <a:pPr>
              <a:spcBef>
                <a:spcPts val="300"/>
              </a:spcBef>
              <a:spcAft>
                <a:spcPts val="0"/>
              </a:spcAft>
            </a:pPr>
            <a:r>
              <a:rPr kumimoji="0" lang="en-US" sz="1200" dirty="0"/>
              <a:t>NTT DATA’s latest ranking reports with leader position achieved:</a:t>
            </a:r>
          </a:p>
          <a:p>
            <a:pPr marL="282575" lvl="1" indent="-163513">
              <a:spcBef>
                <a:spcPts val="300"/>
              </a:spcBef>
            </a:pPr>
            <a:r>
              <a:rPr kumimoji="0" lang="en-US" sz="1200" dirty="0"/>
              <a:t>A Leader in the Outsourced Digital Workplace Service Magic Quadrant, Global</a:t>
            </a:r>
          </a:p>
          <a:p>
            <a:pPr marL="282575" lvl="1" indent="-163513">
              <a:spcBef>
                <a:spcPts val="300"/>
              </a:spcBef>
            </a:pPr>
            <a:r>
              <a:rPr kumimoji="0" lang="en-US" sz="1200" dirty="0"/>
              <a:t>A Leader in the Low Code Specialist Services on </a:t>
            </a:r>
            <a:r>
              <a:rPr kumimoji="0" lang="en-US" sz="1200" dirty="0" err="1"/>
              <a:t>Outsystems</a:t>
            </a:r>
            <a:r>
              <a:rPr kumimoji="0" lang="en-US" sz="1200" dirty="0"/>
              <a:t> PEAK Matrix</a:t>
            </a:r>
            <a:r>
              <a:rPr kumimoji="0" lang="en-US" sz="1200" baseline="30000" dirty="0"/>
              <a:t>®</a:t>
            </a:r>
            <a:r>
              <a:rPr kumimoji="0" lang="en-US" sz="1200" dirty="0"/>
              <a:t> Assessment 2023</a:t>
            </a:r>
          </a:p>
          <a:p>
            <a:pPr marL="282575" lvl="1" indent="-163513">
              <a:spcBef>
                <a:spcPts val="300"/>
              </a:spcBef>
            </a:pPr>
            <a:r>
              <a:rPr kumimoji="0" lang="en-US" sz="1200" dirty="0"/>
              <a:t>A Leader in the Magic Quadrant for Network Services, Global</a:t>
            </a:r>
          </a:p>
          <a:p>
            <a:pPr marL="282575" lvl="1" indent="-163513">
              <a:spcBef>
                <a:spcPts val="300"/>
              </a:spcBef>
            </a:pPr>
            <a:r>
              <a:rPr kumimoji="0" lang="en-US" sz="1200" dirty="0"/>
              <a:t>A Leader in the Healthcare Digital Services 2022 ISG Provider Lens Study</a:t>
            </a:r>
          </a:p>
          <a:p>
            <a:pPr marL="282575" lvl="1" indent="-163513">
              <a:spcBef>
                <a:spcPts val="300"/>
              </a:spcBef>
            </a:pPr>
            <a:r>
              <a:rPr kumimoji="0" lang="en-US" sz="1200" dirty="0"/>
              <a:t>A Leader in the SPARK Matrix Cloud Native Application Development Services™, Q1, 2023</a:t>
            </a:r>
          </a:p>
          <a:p>
            <a:pPr>
              <a:spcBef>
                <a:spcPts val="300"/>
              </a:spcBef>
              <a:spcAft>
                <a:spcPts val="0"/>
              </a:spcAft>
            </a:pPr>
            <a:r>
              <a:rPr kumimoji="0" lang="en-US" sz="1200" dirty="0"/>
              <a:t>According to the annual Analyst Perception Audit:</a:t>
            </a:r>
          </a:p>
          <a:p>
            <a:pPr marL="282575" lvl="1" indent="-163513">
              <a:spcBef>
                <a:spcPts val="300"/>
              </a:spcBef>
            </a:pPr>
            <a:r>
              <a:rPr kumimoji="0" lang="en-US" sz="1200" dirty="0"/>
              <a:t>Analysts named these as our core strengths: Project execution, industry knowledge &amp; expertise, &amp; tech expertise &amp; offerings</a:t>
            </a:r>
          </a:p>
          <a:p>
            <a:pPr marL="282575" lvl="1" indent="-163513">
              <a:spcBef>
                <a:spcPts val="300"/>
              </a:spcBef>
            </a:pPr>
            <a:r>
              <a:rPr kumimoji="0" lang="en-US" sz="1200" dirty="0"/>
              <a:t>Consulting &amp; strategy were called out as top capabilities, particularly when linked to an industry or specific solution</a:t>
            </a:r>
          </a:p>
          <a:p>
            <a:pPr marL="282575" lvl="1" indent="-163513">
              <a:spcBef>
                <a:spcPts val="300"/>
              </a:spcBef>
            </a:pPr>
            <a:r>
              <a:rPr kumimoji="0" lang="en-US" sz="1200" dirty="0"/>
              <a:t>Nucleus, Cloud, Sustainability &amp; AI are the top examples of NTT DATA innovation (12 analysts specifically called out Nucleus)</a:t>
            </a:r>
          </a:p>
          <a:p>
            <a:pPr>
              <a:spcBef>
                <a:spcPts val="300"/>
              </a:spcBef>
              <a:spcAft>
                <a:spcPts val="0"/>
              </a:spcAft>
            </a:pPr>
            <a:r>
              <a:rPr kumimoji="0" lang="en-US" sz="1200" dirty="0"/>
              <a:t>Across 10 different Forrester 2023 Predictions sessions, 150+ business leaders attended, with 82% finding the sessions very valuable &amp; relevant. The majority cited value in using specific insights &amp; data in deal-related activity &amp; validation of our approaches.</a:t>
            </a:r>
          </a:p>
        </p:txBody>
      </p:sp>
      <p:sp>
        <p:nvSpPr>
          <p:cNvPr id="16" name="Rectangle 15">
            <a:extLst>
              <a:ext uri="{FF2B5EF4-FFF2-40B4-BE49-F238E27FC236}">
                <a16:creationId xmlns:a16="http://schemas.microsoft.com/office/drawing/2014/main" id="{AD7B3E48-CB0F-9D79-B153-064ED7CE8685}"/>
              </a:ext>
            </a:extLst>
          </p:cNvPr>
          <p:cNvSpPr/>
          <p:nvPr/>
        </p:nvSpPr>
        <p:spPr bwMode="gray">
          <a:xfrm rot="10800000" flipV="1">
            <a:off x="371301" y="1067839"/>
            <a:ext cx="3887043" cy="2112389"/>
          </a:xfrm>
          <a:prstGeom prst="rect">
            <a:avLst/>
          </a:prstGeom>
          <a:no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17" name="Rectangle 16">
            <a:extLst>
              <a:ext uri="{FF2B5EF4-FFF2-40B4-BE49-F238E27FC236}">
                <a16:creationId xmlns:a16="http://schemas.microsoft.com/office/drawing/2014/main" id="{27448A31-8003-6808-EF36-F3B5F0515D98}"/>
              </a:ext>
            </a:extLst>
          </p:cNvPr>
          <p:cNvSpPr/>
          <p:nvPr/>
        </p:nvSpPr>
        <p:spPr bwMode="gray">
          <a:xfrm rot="10800000" flipV="1">
            <a:off x="371475" y="3274743"/>
            <a:ext cx="3886896" cy="1988061"/>
          </a:xfrm>
          <a:prstGeom prst="rect">
            <a:avLst/>
          </a:prstGeom>
          <a:no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27" name="Footer Placeholder 4">
            <a:extLst>
              <a:ext uri="{FF2B5EF4-FFF2-40B4-BE49-F238E27FC236}">
                <a16:creationId xmlns:a16="http://schemas.microsoft.com/office/drawing/2014/main" id="{D88902FC-F1B0-4AD6-B426-42C6AF250D16}"/>
              </a:ext>
            </a:extLst>
          </p:cNvPr>
          <p:cNvSpPr>
            <a:spLocks noGrp="1"/>
          </p:cNvSpPr>
          <p:nvPr>
            <p:ph type="ftr" sz="quarter" idx="3"/>
          </p:nvPr>
        </p:nvSpPr>
        <p:spPr bwMode="gray">
          <a:xfrm>
            <a:off x="371476" y="6563358"/>
            <a:ext cx="4852035" cy="88901"/>
          </a:xfrm>
          <a:prstGeom prst="rect">
            <a:avLst/>
          </a:prstGeom>
          <a:ln>
            <a:noFill/>
          </a:ln>
        </p:spPr>
        <p:txBody>
          <a:bodyPr vert="horz" lIns="0" tIns="0" rIns="0" bIns="0" rtlCol="0" anchor="ctr">
            <a:noAutofit/>
          </a:bodyPr>
          <a:lstStyle>
            <a:lvl1pPr algn="l">
              <a:lnSpc>
                <a:spcPct val="100000"/>
              </a:lnSpc>
              <a:defRPr sz="800">
                <a:solidFill>
                  <a:srgbClr val="6B6B6B"/>
                </a:solidFill>
              </a:defRPr>
            </a:lvl1pPr>
          </a:lstStyle>
          <a:p>
            <a:r>
              <a:rPr lang="pt-BR" dirty="0"/>
              <a:t>© 2023 NTT DATA Americas, Inc.</a:t>
            </a:r>
            <a:endParaRPr lang="en-US" dirty="0"/>
          </a:p>
        </p:txBody>
      </p:sp>
      <p:sp>
        <p:nvSpPr>
          <p:cNvPr id="28" name="Slide Number Placeholder 5">
            <a:extLst>
              <a:ext uri="{FF2B5EF4-FFF2-40B4-BE49-F238E27FC236}">
                <a16:creationId xmlns:a16="http://schemas.microsoft.com/office/drawing/2014/main" id="{FDEF75BE-1E9C-8BBB-7D7C-73B93D8953BD}"/>
              </a:ext>
            </a:extLst>
          </p:cNvPr>
          <p:cNvSpPr>
            <a:spLocks noGrp="1"/>
          </p:cNvSpPr>
          <p:nvPr>
            <p:ph type="sldNum" sz="quarter" idx="4"/>
          </p:nvPr>
        </p:nvSpPr>
        <p:spPr bwMode="gray">
          <a:xfrm>
            <a:off x="5943600" y="6563358"/>
            <a:ext cx="304800" cy="88901"/>
          </a:xfrm>
          <a:prstGeom prst="rect">
            <a:avLst/>
          </a:prstGeom>
          <a:ln>
            <a:noFill/>
          </a:ln>
        </p:spPr>
        <p:txBody>
          <a:bodyPr vert="horz" lIns="0" tIns="0" rIns="0" bIns="0" rtlCol="0" anchor="ctr">
            <a:noAutofit/>
          </a:bodyPr>
          <a:lstStyle>
            <a:lvl1pPr algn="ctr">
              <a:lnSpc>
                <a:spcPct val="100000"/>
              </a:lnSpc>
              <a:defRPr sz="800">
                <a:solidFill>
                  <a:srgbClr val="6B6B6B"/>
                </a:solidFill>
              </a:defRPr>
            </a:lvl1pPr>
          </a:lstStyle>
          <a:p>
            <a:fld id="{13CE6DAF-806F-404B-BC68-339BFCB57E5C}" type="slidenum">
              <a:rPr lang="en-US" smtClean="0"/>
              <a:pPr/>
              <a:t>3</a:t>
            </a:fld>
            <a:endParaRPr lang="en-US" dirty="0"/>
          </a:p>
        </p:txBody>
      </p:sp>
      <p:sp>
        <p:nvSpPr>
          <p:cNvPr id="29" name="Rectangle 28">
            <a:extLst>
              <a:ext uri="{FF2B5EF4-FFF2-40B4-BE49-F238E27FC236}">
                <a16:creationId xmlns:a16="http://schemas.microsoft.com/office/drawing/2014/main" id="{8D2D82E2-ECE6-6E3F-242F-330B2BEC9672}"/>
              </a:ext>
            </a:extLst>
          </p:cNvPr>
          <p:cNvSpPr/>
          <p:nvPr/>
        </p:nvSpPr>
        <p:spPr bwMode="gray">
          <a:xfrm rot="10800000" flipV="1">
            <a:off x="4338060" y="1069816"/>
            <a:ext cx="1730622" cy="4192989"/>
          </a:xfrm>
          <a:prstGeom prst="rect">
            <a:avLst/>
          </a:prstGeom>
          <a:no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
        <p:nvSpPr>
          <p:cNvPr id="30" name="Rectangle 29">
            <a:extLst>
              <a:ext uri="{FF2B5EF4-FFF2-40B4-BE49-F238E27FC236}">
                <a16:creationId xmlns:a16="http://schemas.microsoft.com/office/drawing/2014/main" id="{1AA58B86-DFEF-5514-0922-D067F793A6A1}"/>
              </a:ext>
            </a:extLst>
          </p:cNvPr>
          <p:cNvSpPr/>
          <p:nvPr/>
        </p:nvSpPr>
        <p:spPr bwMode="gray">
          <a:xfrm rot="10800000" flipV="1">
            <a:off x="6148370" y="1067839"/>
            <a:ext cx="5676718" cy="4192989"/>
          </a:xfrm>
          <a:prstGeom prst="rect">
            <a:avLst/>
          </a:prstGeom>
          <a:noFill/>
          <a:ln>
            <a:solidFill>
              <a:schemeClr val="bg1">
                <a:lumMod val="75000"/>
              </a:schemeClr>
            </a:solidFill>
          </a:ln>
          <a:effectLst/>
        </p:spPr>
        <p:txBody>
          <a:bodyPr wrap="square" lIns="182880" tIns="91440" rIns="182832" bIns="182832" rtlCol="0" anchor="t">
            <a:noAutofit/>
          </a:bodyPr>
          <a:lstStyle/>
          <a:p>
            <a:pPr algn="ctr">
              <a:lnSpc>
                <a:spcPct val="90000"/>
              </a:lnSpc>
              <a:spcBef>
                <a:spcPts val="800"/>
              </a:spcBef>
              <a:defRPr/>
            </a:pPr>
            <a:endParaRPr kumimoji="1" lang="en-US" sz="2000" b="0" i="0" u="none" strike="noStrike" kern="0" cap="none" spc="0" normalizeH="0" baseline="0" noProof="0" dirty="0">
              <a:ln>
                <a:noFill/>
              </a:ln>
              <a:solidFill>
                <a:srgbClr val="FFFFFF"/>
              </a:solidFill>
              <a:effectLst/>
              <a:uLnTx/>
              <a:uFillTx/>
              <a:latin typeface="Arial"/>
              <a:cs typeface="Arial" panose="020B0604020202020204" pitchFamily="34" charset="0"/>
            </a:endParaRPr>
          </a:p>
        </p:txBody>
      </p:sp>
    </p:spTree>
    <p:extLst>
      <p:ext uri="{BB962C8B-B14F-4D97-AF65-F5344CB8AC3E}">
        <p14:creationId xmlns:p14="http://schemas.microsoft.com/office/powerpoint/2010/main" val="1538180043"/>
      </p:ext>
    </p:extLst>
  </p:cSld>
  <p:clrMapOvr>
    <a:masterClrMapping/>
  </p:clrMapOvr>
</p:sld>
</file>

<file path=ppt/theme/theme1.xml><?xml version="1.0" encoding="utf-8"?>
<a:theme xmlns:a="http://schemas.openxmlformats.org/drawingml/2006/main" name="Title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no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6DC9D42D-D1B7-418D-8D84-2EF5E194E6BD}"/>
    </a:ext>
  </a:extLst>
</a:theme>
</file>

<file path=ppt/theme/theme10.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ed Header - Human (BH-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0FC1E60F-57D6-4346-8E7E-6967ADF6CF43}"/>
    </a:ext>
  </a:extLst>
</a:theme>
</file>

<file path=ppt/theme/theme3.xml><?xml version="1.0" encoding="utf-8"?>
<a:theme xmlns:a="http://schemas.openxmlformats.org/drawingml/2006/main" name="Divider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BE471ED2-7F8B-4619-B28F-1AF2379F4073}"/>
    </a:ext>
  </a:extLst>
</a:theme>
</file>

<file path=ppt/theme/theme4.xml><?xml version="1.0" encoding="utf-8"?>
<a:theme xmlns:a="http://schemas.openxmlformats.org/drawingml/2006/main" name="Branded Footer - Human (BF-H)">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F46615D2-0F21-495E-A233-AB9083F88A63}"/>
    </a:ext>
  </a:extLst>
</a:theme>
</file>

<file path=ppt/theme/theme5.xml><?xml version="1.0" encoding="utf-8"?>
<a:theme xmlns:a="http://schemas.openxmlformats.org/drawingml/2006/main" name="Branded Footer - Black (BF-B)">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05BF557F-3C7E-43FD-8C71-0E57F66CC856}"/>
    </a:ext>
  </a:extLst>
</a:theme>
</file>

<file path=ppt/theme/theme6.xml><?xml version="1.0" encoding="utf-8"?>
<a:theme xmlns:a="http://schemas.openxmlformats.org/drawingml/2006/main" name="Branded Header - Black (BH-B) ">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14F2DD89-A78D-4356-9DFE-664395CAECE1}"/>
    </a:ext>
  </a:extLst>
</a:theme>
</file>

<file path=ppt/theme/theme7.xml><?xml version="1.0" encoding="utf-8"?>
<a:theme xmlns:a="http://schemas.openxmlformats.org/drawingml/2006/main" name="Closing Slide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E34B299B-860B-4C6A-9FEE-D901D2305733}"/>
    </a:ext>
  </a:extLst>
</a:theme>
</file>

<file path=ppt/theme/theme8.xml><?xml version="1.0" encoding="utf-8"?>
<a:theme xmlns:a="http://schemas.openxmlformats.org/drawingml/2006/main" name="Misc. Layouts">
  <a:themeElements>
    <a:clrScheme name="NTT DATA 2019">
      <a:dk1>
        <a:srgbClr val="1C1C1C"/>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源真ゴシック P">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7F5CC6-E8AD-413B-BA07-A910148B960F}" vid="{C5699CFA-CDBC-441B-9EB9-56184D83CE24}"/>
    </a:ext>
  </a:extLst>
</a:theme>
</file>

<file path=ppt/theme/theme9.xml><?xml version="1.0" encoding="utf-8"?>
<a:theme xmlns:a="http://schemas.openxmlformats.org/drawingml/2006/main" name="1_NTT DATA LIGHT ">
  <a:themeElements>
    <a:clrScheme name="NTT DATA 23">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7F7F7F"/>
      </a:accent6>
      <a:hlink>
        <a:srgbClr val="19A3FC"/>
      </a:hlink>
      <a:folHlink>
        <a:srgbClr val="0072BC"/>
      </a:folHlink>
    </a:clrScheme>
    <a:fontScheme name="NTT_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lIns="108000" tIns="72000" rIns="108000" bIns="72000" rtlCol="0" anchor="ctr"/>
      <a:lstStyle>
        <a:defPPr algn="ctr">
          <a:lnSpc>
            <a:spcPct val="11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lIns="0" tIns="0" rIns="0" bIns="0" rtlCol="0">
        <a:noAutofit/>
      </a:bodyPr>
      <a:lstStyle>
        <a:defPPr algn="l">
          <a:defRPr dirty="0"/>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NTT DATA Services Global Template.potx" id="{ECC29243-667D-4FFF-BDCE-092F669FF6A3}" vid="{AFE116AD-B5E2-4790-B462-C9B5745E910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6083f01-a068-47f1-8adf-70eb39868ea3">
      <Terms xmlns="http://schemas.microsoft.com/office/infopath/2007/PartnerControls"/>
    </lcf76f155ced4ddcb4097134ff3c332f>
    <TaxCatchAll xmlns="88277476-d7b8-4914-a8c1-9da81a4263e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914045BB87554FBB8598C8659C1BF8" ma:contentTypeVersion="15" ma:contentTypeDescription="Create a new document." ma:contentTypeScope="" ma:versionID="d4458c26a0df285a56c56f3630586053">
  <xsd:schema xmlns:xsd="http://www.w3.org/2001/XMLSchema" xmlns:xs="http://www.w3.org/2001/XMLSchema" xmlns:p="http://schemas.microsoft.com/office/2006/metadata/properties" xmlns:ns2="f6083f01-a068-47f1-8adf-70eb39868ea3" xmlns:ns3="fe39a376-d69a-42bf-9fc5-21fd93f6fe2e" xmlns:ns4="88277476-d7b8-4914-a8c1-9da81a4263ec" targetNamespace="http://schemas.microsoft.com/office/2006/metadata/properties" ma:root="true" ma:fieldsID="420d43d1c53d544c478e1bce1818d880" ns2:_="" ns3:_="" ns4:_="">
    <xsd:import namespace="f6083f01-a068-47f1-8adf-70eb39868ea3"/>
    <xsd:import namespace="fe39a376-d69a-42bf-9fc5-21fd93f6fe2e"/>
    <xsd:import namespace="88277476-d7b8-4914-a8c1-9da81a4263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83f01-a068-47f1-8adf-70eb39868e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6ec8287-7dca-4284-bf64-ff5b888be50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e39a376-d69a-42bf-9fc5-21fd93f6fe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77476-d7b8-4914-a8c1-9da81a4263e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2ef8ca2-3d9f-48c4-b01e-540bc7072f74}" ma:internalName="TaxCatchAll" ma:showField="CatchAllData" ma:web="fe39a376-d69a-42bf-9fc5-21fd93f6fe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16F66-595D-4A97-A095-949E00816E84}">
  <ds:schemaRefs>
    <ds:schemaRef ds:uri="http://schemas.microsoft.com/office/2006/metadata/properties"/>
    <ds:schemaRef ds:uri="http://schemas.microsoft.com/office/infopath/2007/PartnerControls"/>
    <ds:schemaRef ds:uri="3551b45e-4d07-496d-b717-30c36ee5537f"/>
    <ds:schemaRef ds:uri="f6083f01-a068-47f1-8adf-70eb39868ea3"/>
    <ds:schemaRef ds:uri="88277476-d7b8-4914-a8c1-9da81a4263ec"/>
  </ds:schemaRefs>
</ds:datastoreItem>
</file>

<file path=customXml/itemProps2.xml><?xml version="1.0" encoding="utf-8"?>
<ds:datastoreItem xmlns:ds="http://schemas.openxmlformats.org/officeDocument/2006/customXml" ds:itemID="{E1D82887-AAE3-469F-BE61-3282A3A4DCE6}">
  <ds:schemaRefs>
    <ds:schemaRef ds:uri="http://schemas.microsoft.com/sharepoint/v3/contenttype/forms"/>
  </ds:schemaRefs>
</ds:datastoreItem>
</file>

<file path=customXml/itemProps3.xml><?xml version="1.0" encoding="utf-8"?>
<ds:datastoreItem xmlns:ds="http://schemas.openxmlformats.org/officeDocument/2006/customXml" ds:itemID="{A4106FB5-A0C1-49EE-8185-A7420A2FE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83f01-a068-47f1-8adf-70eb39868ea3"/>
    <ds:schemaRef ds:uri="fe39a376-d69a-42bf-9fc5-21fd93f6fe2e"/>
    <ds:schemaRef ds:uri="88277476-d7b8-4914-a8c1-9da81a426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NTT DATA Services Presentation Template</Template>
  <TotalTime>18901</TotalTime>
  <Words>1150</Words>
  <Application>Microsoft Office PowerPoint</Application>
  <PresentationFormat>Widescreen</PresentationFormat>
  <Paragraphs>141</Paragraphs>
  <Slides>3</Slides>
  <Notes>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vt:i4>
      </vt:variant>
    </vt:vector>
  </HeadingPairs>
  <TitlesOfParts>
    <vt:vector size="20" baseType="lpstr">
      <vt:lpstr>HGPGothicE</vt:lpstr>
      <vt:lpstr>MS PGothic</vt:lpstr>
      <vt:lpstr>Yu Gothic</vt:lpstr>
      <vt:lpstr>Arial</vt:lpstr>
      <vt:lpstr>Calibri</vt:lpstr>
      <vt:lpstr>Georgia</vt:lpstr>
      <vt:lpstr>Roboto</vt:lpstr>
      <vt:lpstr>Segoe UI</vt:lpstr>
      <vt:lpstr>Title Slides</vt:lpstr>
      <vt:lpstr>Branded Header - Human (BH-H)</vt:lpstr>
      <vt:lpstr>Divider Slides</vt:lpstr>
      <vt:lpstr>Branded Footer - Human (BF-H)</vt:lpstr>
      <vt:lpstr>Branded Footer - Black (BF-B)</vt:lpstr>
      <vt:lpstr>Branded Header - Black (BH-B) </vt:lpstr>
      <vt:lpstr>Closing Slides</vt:lpstr>
      <vt:lpstr>Misc. Layouts</vt:lpstr>
      <vt:lpstr>1_NTT DATA LIGHT </vt:lpstr>
      <vt:lpstr>Microsoft Strategic Alliance Partnership</vt:lpstr>
      <vt:lpstr>NTT DATA – A trusted and experienced cloud leader</vt:lpstr>
      <vt:lpstr>Additional background</vt:lpstr>
    </vt:vector>
  </TitlesOfParts>
  <Company>NTT DATA,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NTT DATA PowerPoint Template</dc:subject>
  <dc:creator>T_Joshuva_John_Felix</dc:creator>
  <cp:keywords>Template;Corporate/Brand</cp:keywords>
  <cp:lastModifiedBy>Lloyd, Adam</cp:lastModifiedBy>
  <cp:revision>136</cp:revision>
  <cp:lastPrinted>2016-10-07T04:27:25Z</cp:lastPrinted>
  <dcterms:created xsi:type="dcterms:W3CDTF">2021-02-24T14:29:08Z</dcterms:created>
  <dcterms:modified xsi:type="dcterms:W3CDTF">2023-07-03T07:05:09Z</dcterms:modified>
  <cp:version>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0x010100E9914045BB87554FBB8598C8659C1BF8</vt:lpwstr>
  </property>
  <property fmtid="{D5CDD505-2E9C-101B-9397-08002B2CF9AE}" pid="3" name="MediaServiceImageTags">
    <vt:lpwstr/>
  </property>
</Properties>
</file>